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1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第六单元 有趣的平面图（一）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拼图大挑战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3306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700808"/>
            <a:ext cx="936104" cy="3667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416" y="2492896"/>
            <a:ext cx="936104" cy="366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3476093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051720" y="2636912"/>
            <a:ext cx="4824536" cy="7920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07904" y="2636912"/>
            <a:ext cx="1368152" cy="7920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1907704" y="2636912"/>
            <a:ext cx="3312368" cy="79208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3779912" y="2636912"/>
            <a:ext cx="3096344" cy="9361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2" y="620688"/>
            <a:ext cx="8640000" cy="586704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645024"/>
            <a:ext cx="360040" cy="3667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942" y="3434804"/>
            <a:ext cx="360040" cy="3667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509120"/>
            <a:ext cx="432048" cy="3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</Words>
  <Application>Microsoft Office PowerPoint</Application>
  <PresentationFormat>全屏显示(4:3)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2022-11-09T06:57:19Z</dcterms:created>
  <dcterms:modified xsi:type="dcterms:W3CDTF">2025-01-05T13:25:47Z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