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59" r:id="rId4"/>
    <p:sldId id="258" r:id="rId5"/>
    <p:sldId id="260" r:id="rId6"/>
    <p:sldId id="261" r:id="rId7"/>
    <p:sldId id="257" r:id="rId8"/>
  </p:sldIdLst>
  <p:sldSz cx="9144000" cy="6858000" type="screen4x3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300" d="100"/>
          <a:sy n="300" d="100"/>
        </p:scale>
        <p:origin x="-780" y="-2550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FCED-5F2C-45AD-AB7B-273BCEAEFA06}" type="datetimeFigureOut">
              <a:rPr lang="zh-CN" altLang="en-US" smtClean="0"/>
              <a:t>2025/1/5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C532D-9B1F-4DEF-9061-3670670588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298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C532D-9B1F-4DEF-9061-3670670588F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168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第六单元 有趣的平面图（一）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课时 </a:t>
            </a: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动手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做（三）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28" y="548680"/>
            <a:ext cx="8640000" cy="3155343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1475656" y="2492896"/>
            <a:ext cx="1728192" cy="864096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419872" y="2348880"/>
            <a:ext cx="3816424" cy="936104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004048" y="2276872"/>
            <a:ext cx="360040" cy="100811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1331640" y="2492896"/>
            <a:ext cx="5904656" cy="792088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48680"/>
            <a:ext cx="8640000" cy="55986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339" y="1517551"/>
            <a:ext cx="1008112" cy="126707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0763" y="1503834"/>
            <a:ext cx="879789" cy="12422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6879" y="1508026"/>
            <a:ext cx="938913" cy="126707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442" y="3851523"/>
            <a:ext cx="1553857" cy="14401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4896" y="3772549"/>
            <a:ext cx="1863087" cy="153246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8535" y="3773329"/>
            <a:ext cx="1906753" cy="152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7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80" y="620688"/>
            <a:ext cx="8640000" cy="321179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197" y="2299097"/>
            <a:ext cx="694727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1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17</Words>
  <Application>Microsoft Office PowerPoint</Application>
  <PresentationFormat>全屏显示(4:3)</PresentationFormat>
  <Paragraphs>2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等线</vt:lpstr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8</cp:revision>
  <dcterms:created xsi:type="dcterms:W3CDTF">2022-11-09T06:57:19Z</dcterms:created>
  <dcterms:modified xsi:type="dcterms:W3CDTF">2025-01-05T13:22:06Z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C21BBF9B827E47BBBB79C0ECBCEE06D7_13</vt:lpwstr>
  </property>
</Properties>
</file>