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1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第六单元 有趣的平面图（一）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动手做（二）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620688"/>
            <a:ext cx="8640000" cy="38913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628800"/>
            <a:ext cx="288032" cy="2880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616248"/>
            <a:ext cx="288032" cy="2880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628800"/>
            <a:ext cx="288032" cy="288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479" y="2838535"/>
            <a:ext cx="316835" cy="3168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480" y="2838534"/>
            <a:ext cx="316835" cy="3168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063" y="2839223"/>
            <a:ext cx="316835" cy="3168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312" y="2875799"/>
            <a:ext cx="316835" cy="3168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364" y="3467740"/>
            <a:ext cx="383371" cy="3833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689" y="3468429"/>
            <a:ext cx="383371" cy="3833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497700"/>
            <a:ext cx="3600400" cy="3168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031" y="4119601"/>
            <a:ext cx="1845121" cy="316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23828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984" y="1719096"/>
            <a:ext cx="2483438" cy="12241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488" y="1524049"/>
            <a:ext cx="1829905" cy="14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20" y="502072"/>
            <a:ext cx="8640000" cy="55339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487" y="3058196"/>
            <a:ext cx="421708" cy="4217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058196"/>
            <a:ext cx="421708" cy="4217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256" y="3058196"/>
            <a:ext cx="628903" cy="4217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835" y="3058196"/>
            <a:ext cx="628903" cy="4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</Words>
  <Application>Microsoft Office PowerPoint</Application>
  <PresentationFormat>全屏显示(4:3)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8</cp:revision>
  <dcterms:created xsi:type="dcterms:W3CDTF">2022-11-09T06:57:19Z</dcterms:created>
  <dcterms:modified xsi:type="dcterms:W3CDTF">2025-01-05T13:12:28Z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