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278" y="19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 有趣的平面图（一）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动手做（一）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05339"/>
            <a:ext cx="8640000" cy="299566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75656" y="2204864"/>
            <a:ext cx="1944216" cy="86409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1691680" y="2132856"/>
            <a:ext cx="1440160" cy="10081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148812" y="2204864"/>
            <a:ext cx="1944216" cy="86409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580112" y="2204864"/>
            <a:ext cx="1440160" cy="10081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01008"/>
            <a:ext cx="8640000" cy="297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95" y="6099442"/>
            <a:ext cx="885589" cy="4063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6103879"/>
            <a:ext cx="809896" cy="4063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045" y="6090298"/>
            <a:ext cx="758259" cy="406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93473"/>
            <a:ext cx="8640000" cy="42756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56792"/>
            <a:ext cx="720080" cy="4063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149080"/>
            <a:ext cx="291237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149080"/>
            <a:ext cx="291237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260" y="4149080"/>
            <a:ext cx="291237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201866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524328" y="1268760"/>
            <a:ext cx="648072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7524328" y="1268760"/>
            <a:ext cx="648072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全屏显示(4:3)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2025-01-05T08:27:40Z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