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57" r:id="rId7"/>
  </p:sldIdLst>
  <p:sldSz cx="9144000" cy="6858000" type="screen4x3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第六单元 有趣的平面图（一）第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认识图形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000" cy="5434277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652167" y="1509167"/>
            <a:ext cx="792088" cy="648072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840982" y="1490118"/>
            <a:ext cx="984870" cy="648072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79959" y="2267347"/>
            <a:ext cx="1152128" cy="648072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902052" y="2267347"/>
            <a:ext cx="792088" cy="648072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4365104"/>
            <a:ext cx="1314450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640000" cy="51254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700808"/>
            <a:ext cx="504825" cy="504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919" y="1700807"/>
            <a:ext cx="504825" cy="504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9" y="2348880"/>
            <a:ext cx="504825" cy="504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405672"/>
            <a:ext cx="504825" cy="504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5097271"/>
            <a:ext cx="504825" cy="5048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9" y="5097271"/>
            <a:ext cx="504825" cy="5048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122" y="5099575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</Words>
  <Application>Microsoft Office PowerPoint</Application>
  <PresentationFormat>全屏显示(4:3)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2022-11-09T06:57:19Z</dcterms:created>
  <dcterms:modified xsi:type="dcterms:W3CDTF">2025-01-05T08:22:25Z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