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9" r:id="rId4"/>
    <p:sldId id="258" r:id="rId5"/>
    <p:sldId id="260" r:id="rId6"/>
    <p:sldId id="257" r:id="rId7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7220F-14BC-41B1-AF80-A801D8FF4E0F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68C5F-73E4-4F25-A622-398942725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51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68C5F-73E4-4F25-A622-398942725A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2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090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第五单元 </a:t>
            </a:r>
            <a:r>
              <a:rPr lang="en-US" altLang="zh-CN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以内数加与减（一）</a:t>
            </a:r>
            <a:endParaRPr lang="en-US" altLang="zh-CN" sz="46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第五单元知识点扫描</a:t>
            </a:r>
            <a:r>
              <a:rPr lang="en-US" altLang="zh-CN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易错练习</a:t>
            </a:r>
            <a:endParaRPr lang="zh-CN" altLang="en-US" sz="4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40000" cy="6386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52623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1" y="2420888"/>
            <a:ext cx="360040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420888"/>
            <a:ext cx="360040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880" y="2403752"/>
            <a:ext cx="360040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096" y="2403752"/>
            <a:ext cx="360040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1" y="2891811"/>
            <a:ext cx="360040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891811"/>
            <a:ext cx="360040" cy="36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928" y="2874675"/>
            <a:ext cx="360040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432" y="2867835"/>
            <a:ext cx="360040" cy="360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365104"/>
            <a:ext cx="360040" cy="3600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449" y="4350454"/>
            <a:ext cx="270504" cy="2705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834" y="4350454"/>
            <a:ext cx="360040" cy="3600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104" y="4341310"/>
            <a:ext cx="360040" cy="3600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975" y="4350454"/>
            <a:ext cx="360040" cy="3600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365216"/>
            <a:ext cx="360040" cy="3600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225" y="5437173"/>
            <a:ext cx="245913" cy="24591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699" y="5365216"/>
            <a:ext cx="360040" cy="3600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926" y="5380109"/>
            <a:ext cx="360040" cy="3600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975" y="5380109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Office PowerPoint</Application>
  <PresentationFormat>全屏显示(4:3)</PresentationFormat>
  <Paragraphs>3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2025-01-05T08:11:33Z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