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9" r:id="rId4"/>
    <p:sldId id="258" r:id="rId5"/>
    <p:sldId id="260" r:id="rId6"/>
    <p:sldId id="257" r:id="rId7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7220F-14BC-41B1-AF80-A801D8FF4E0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68C5F-73E4-4F25-A622-398942725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51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68C5F-73E4-4F25-A622-398942725A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2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68C5F-73E4-4F25-A622-398942725A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78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504" y="2132856"/>
            <a:ext cx="9144000" cy="2090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第五单元 </a:t>
            </a:r>
            <a:r>
              <a:rPr lang="en-US" altLang="zh-CN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以内数加与减（一）</a:t>
            </a:r>
            <a:endParaRPr lang="en-US" altLang="zh-CN" sz="46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第五单元综合练习</a:t>
            </a:r>
            <a:endParaRPr lang="zh-CN" altLang="en-US" sz="4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640000" cy="53468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340768"/>
            <a:ext cx="473199" cy="3482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063" y="1310697"/>
            <a:ext cx="473199" cy="3482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438" y="1340767"/>
            <a:ext cx="473199" cy="3482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813" y="1340767"/>
            <a:ext cx="473199" cy="3482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840" y="1916832"/>
            <a:ext cx="473199" cy="3482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063" y="1914192"/>
            <a:ext cx="473199" cy="3482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000" y="1914191"/>
            <a:ext cx="473199" cy="3482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908913"/>
            <a:ext cx="473199" cy="3482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840" y="2318779"/>
            <a:ext cx="473199" cy="3482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426302"/>
            <a:ext cx="473199" cy="3482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149" y="2426301"/>
            <a:ext cx="473199" cy="3482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164" y="2423661"/>
            <a:ext cx="473199" cy="34823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7" y="2883036"/>
            <a:ext cx="473199" cy="3482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441" y="2938412"/>
            <a:ext cx="473199" cy="3482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943" y="2853040"/>
            <a:ext cx="473199" cy="3482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131" y="2942278"/>
            <a:ext cx="473199" cy="3482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412" y="4365104"/>
            <a:ext cx="278856" cy="34823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81" y="4365103"/>
            <a:ext cx="278856" cy="34823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404" y="4365103"/>
            <a:ext cx="278856" cy="34823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468" y="4941168"/>
            <a:ext cx="278856" cy="34823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916" y="4365103"/>
            <a:ext cx="278856" cy="34823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62" y="4941167"/>
            <a:ext cx="278856" cy="34823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037" y="4941166"/>
            <a:ext cx="278856" cy="34823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984" y="4941165"/>
            <a:ext cx="278856" cy="348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2656"/>
            <a:ext cx="8640000" cy="58577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340768"/>
            <a:ext cx="278856" cy="2160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520" y="1340768"/>
            <a:ext cx="278856" cy="216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932" y="1340768"/>
            <a:ext cx="278856" cy="2160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356" y="2060848"/>
            <a:ext cx="278856" cy="2160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236" y="2060848"/>
            <a:ext cx="278856" cy="2160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900" y="2060848"/>
            <a:ext cx="278856" cy="2160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5229200"/>
            <a:ext cx="2808312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5698322"/>
            <a:ext cx="547260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全屏显示(4:3)</PresentationFormat>
  <Paragraphs>4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9</cp:revision>
  <dcterms:created xsi:type="dcterms:W3CDTF">2022-11-09T06:57:19Z</dcterms:created>
  <dcterms:modified xsi:type="dcterms:W3CDTF">2025-01-06T01:18:29Z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