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7220F-14BC-41B1-AF80-A801D8FF4E0F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68C5F-73E4-4F25-A622-398942725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51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68C5F-73E4-4F25-A622-398942725A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2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090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第五单元 </a:t>
            </a:r>
            <a:r>
              <a:rPr lang="en-US" altLang="zh-CN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以内数加与减（一）</a:t>
            </a:r>
            <a:endParaRPr lang="en-US" altLang="zh-CN" sz="46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4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整理与复习</a:t>
            </a:r>
            <a:endParaRPr lang="zh-CN" altLang="en-US" sz="4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35974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412776"/>
            <a:ext cx="300608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429949"/>
            <a:ext cx="300608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624" y="1436863"/>
            <a:ext cx="300608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016" y="1436863"/>
            <a:ext cx="300608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916832"/>
            <a:ext cx="300608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916832"/>
            <a:ext cx="300608" cy="314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923746"/>
            <a:ext cx="300608" cy="314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1915717"/>
            <a:ext cx="300608" cy="314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419418"/>
            <a:ext cx="300608" cy="314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640" y="2396372"/>
            <a:ext cx="300608" cy="3143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422689"/>
            <a:ext cx="300608" cy="3143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2430916"/>
            <a:ext cx="300608" cy="3143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840792"/>
            <a:ext cx="792088" cy="3143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826245"/>
            <a:ext cx="792088" cy="3143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870013"/>
            <a:ext cx="792088" cy="3143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648" y="3863514"/>
            <a:ext cx="792088" cy="3143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588" y="3849914"/>
            <a:ext cx="792088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95577"/>
            <a:ext cx="8640000" cy="2617399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V="1">
            <a:off x="1547664" y="1904276"/>
            <a:ext cx="1152128" cy="3005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547664" y="1904276"/>
            <a:ext cx="2232248" cy="58862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547664" y="2420888"/>
            <a:ext cx="1296144" cy="21602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547664" y="2528900"/>
            <a:ext cx="2304256" cy="10801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547664" y="2780928"/>
            <a:ext cx="309634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796136" y="1772816"/>
            <a:ext cx="1944216" cy="4257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436096" y="2198586"/>
            <a:ext cx="2304256" cy="22230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372200" y="2528900"/>
            <a:ext cx="1296144" cy="5400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3851920" y="2780928"/>
            <a:ext cx="3888432" cy="2880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40000" cy="58814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060848"/>
            <a:ext cx="2232248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104" y="2492896"/>
            <a:ext cx="5558184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29000"/>
            <a:ext cx="3096344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921451"/>
            <a:ext cx="3096344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810298"/>
            <a:ext cx="4896544" cy="4189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392" y="5229200"/>
            <a:ext cx="4896544" cy="4699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833220"/>
            <a:ext cx="6768752" cy="4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</Words>
  <Application>Microsoft Office PowerPoint</Application>
  <PresentationFormat>全屏显示(4:3)</PresentationFormat>
  <Paragraphs>3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2022-11-09T06:57:19Z</dcterms:created>
  <dcterms:modified xsi:type="dcterms:W3CDTF">2025-01-05T16:40:06Z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