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9" r:id="rId4"/>
    <p:sldId id="258" r:id="rId5"/>
    <p:sldId id="260" r:id="rId6"/>
    <p:sldId id="257" r:id="rId7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220F-14BC-41B1-AF80-A801D8FF4E0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8C5F-73E4-4F25-A622-398942725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1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8C5F-73E4-4F25-A622-398942725A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8C5F-73E4-4F25-A622-398942725A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4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090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 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以内数加与减（一）</a:t>
            </a:r>
            <a:endParaRPr lang="en-US" altLang="zh-CN" sz="46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回收废品</a:t>
            </a:r>
            <a:endParaRPr lang="zh-CN" altLang="en-US" sz="4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000" cy="5642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33529"/>
            <a:ext cx="360040" cy="3101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024" y="3372091"/>
            <a:ext cx="270504" cy="2330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98097"/>
            <a:ext cx="360040" cy="3101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52" y="3372091"/>
            <a:ext cx="360040" cy="3101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592" y="3372090"/>
            <a:ext cx="360040" cy="3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588" y="3372090"/>
            <a:ext cx="270504" cy="2330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308" y="3333526"/>
            <a:ext cx="360040" cy="3101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556" y="3356163"/>
            <a:ext cx="360040" cy="3101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552" y="5085184"/>
            <a:ext cx="3024816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332656"/>
            <a:ext cx="8640000" cy="604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060848"/>
            <a:ext cx="360040" cy="3101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087136"/>
            <a:ext cx="360040" cy="3101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087136"/>
            <a:ext cx="360040" cy="3101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087136"/>
            <a:ext cx="432048" cy="3101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924625"/>
            <a:ext cx="2664296" cy="3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437112"/>
            <a:ext cx="2664296" cy="3101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451981"/>
            <a:ext cx="2664296" cy="3101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989238"/>
            <a:ext cx="2664296" cy="3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全屏显示(4:3)</PresentationFormat>
  <Paragraphs>4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2025-01-05T16:39:53Z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