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9"/>
  </p:notesMasterIdLst>
  <p:sldIdLst>
    <p:sldId id="256" r:id="rId3"/>
    <p:sldId id="259" r:id="rId4"/>
    <p:sldId id="258" r:id="rId5"/>
    <p:sldId id="260" r:id="rId6"/>
    <p:sldId id="261" r:id="rId7"/>
    <p:sldId id="257" r:id="rId8"/>
  </p:sldIdLst>
  <p:sldSz cx="9144000" cy="6858000" type="screen4x3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716" y="10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77220F-14BC-41B1-AF80-A801D8FF4E0F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68C5F-73E4-4F25-A622-398942725A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0515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68C5F-73E4-4F25-A622-398942725AC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626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68C5F-73E4-4F25-A622-398942725AC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5870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0528" y="2132856"/>
            <a:ext cx="9144000" cy="209044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6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第五单元 </a:t>
            </a:r>
            <a:r>
              <a:rPr lang="en-US" altLang="zh-CN" sz="46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100</a:t>
            </a:r>
            <a:r>
              <a:rPr lang="zh-CN" altLang="en-US" sz="46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以内数加与减（一）</a:t>
            </a:r>
            <a:endParaRPr lang="en-US" altLang="zh-CN" sz="46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6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46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</a:t>
            </a:r>
            <a:r>
              <a:rPr lang="zh-CN" altLang="en-US" sz="46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课时 有趣的算式</a:t>
            </a:r>
            <a:endParaRPr lang="zh-CN" altLang="en-US" sz="46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000" cy="225277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1412776"/>
            <a:ext cx="489397" cy="3387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1412776"/>
            <a:ext cx="489397" cy="33870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1505713"/>
            <a:ext cx="489397" cy="33870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412776"/>
            <a:ext cx="489397" cy="3387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1862355"/>
            <a:ext cx="489397" cy="338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1937761"/>
            <a:ext cx="489397" cy="33870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1" y="1898545"/>
            <a:ext cx="489397" cy="338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0988" y="1937761"/>
            <a:ext cx="489397" cy="33870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2446226"/>
            <a:ext cx="489397" cy="33870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2369607"/>
            <a:ext cx="489397" cy="33870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1" y="2462746"/>
            <a:ext cx="489397" cy="33870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2890" y="2445963"/>
            <a:ext cx="489397" cy="338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548680"/>
            <a:ext cx="8640000" cy="478565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1340768"/>
            <a:ext cx="345381" cy="33870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1412776"/>
            <a:ext cx="345381" cy="3387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360" y="1351464"/>
            <a:ext cx="345381" cy="338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2060848"/>
            <a:ext cx="345381" cy="33870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1025" y="2071544"/>
            <a:ext cx="345381" cy="338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2785" y="2082240"/>
            <a:ext cx="345381" cy="33870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3085" y="2808159"/>
            <a:ext cx="345381" cy="33870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2808159"/>
            <a:ext cx="345381" cy="33870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2784" y="2772155"/>
            <a:ext cx="345381" cy="33870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3501008"/>
            <a:ext cx="345381" cy="33870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3450332"/>
            <a:ext cx="345381" cy="33870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912" y="3501008"/>
            <a:ext cx="345381" cy="33870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8849" y="3466927"/>
            <a:ext cx="345381" cy="33870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0937" y="3466927"/>
            <a:ext cx="345381" cy="33870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232" y="3499713"/>
            <a:ext cx="345381" cy="33870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7403" y="3513658"/>
            <a:ext cx="345381" cy="33870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0327" y="3466927"/>
            <a:ext cx="345381" cy="33870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4149080"/>
            <a:ext cx="345381" cy="33870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2152" y="4149080"/>
            <a:ext cx="345381" cy="33870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708" y="4149080"/>
            <a:ext cx="345381" cy="33870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0867" y="4175832"/>
            <a:ext cx="345381" cy="338708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0937" y="4175832"/>
            <a:ext cx="345381" cy="33870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232" y="4174537"/>
            <a:ext cx="345381" cy="33870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6979" y="4203573"/>
            <a:ext cx="345381" cy="338708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3726" y="4149080"/>
            <a:ext cx="345381" cy="338708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352" y="4903068"/>
            <a:ext cx="345381" cy="338708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704" y="4869160"/>
            <a:ext cx="345381" cy="338708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3226" y="4903068"/>
            <a:ext cx="345381" cy="338708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5665" y="4903068"/>
            <a:ext cx="345381" cy="338708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0867" y="4903068"/>
            <a:ext cx="345381" cy="338708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4783" y="4903068"/>
            <a:ext cx="345381" cy="338708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232" y="4869160"/>
            <a:ext cx="345381" cy="338708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5754" y="4903068"/>
            <a:ext cx="345381" cy="338708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0326" y="4869160"/>
            <a:ext cx="345381" cy="33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7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76672"/>
            <a:ext cx="8640000" cy="49306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1340768"/>
            <a:ext cx="345381" cy="3387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1340768"/>
            <a:ext cx="345381" cy="33870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328" y="1356036"/>
            <a:ext cx="345381" cy="33870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988840"/>
            <a:ext cx="345381" cy="3387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2060848"/>
            <a:ext cx="345381" cy="338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2672" y="2060848"/>
            <a:ext cx="345381" cy="33870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327" y="2054808"/>
            <a:ext cx="345381" cy="338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8053" y="4293096"/>
            <a:ext cx="345381" cy="33870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210" y="4335212"/>
            <a:ext cx="259490" cy="25447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3044" y="4290076"/>
            <a:ext cx="345381" cy="33870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7518" y="4209898"/>
            <a:ext cx="345381" cy="33870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3625" y="4941168"/>
            <a:ext cx="345381" cy="33870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4264" y="4989408"/>
            <a:ext cx="259490" cy="25447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4829" y="4908280"/>
            <a:ext cx="345381" cy="33870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8729" y="4966614"/>
            <a:ext cx="345381" cy="33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71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19</Words>
  <Application>Microsoft Office PowerPoint</Application>
  <PresentationFormat>全屏显示(4:3)</PresentationFormat>
  <Paragraphs>4</Paragraphs>
  <Slides>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等线</vt:lpstr>
      <vt:lpstr>宋体</vt:lpstr>
      <vt:lpstr>微软雅黑</vt:lpstr>
      <vt:lpstr>Arial</vt:lpstr>
      <vt:lpstr>Times New Roman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8</cp:revision>
  <dcterms:created xsi:type="dcterms:W3CDTF">2022-11-09T06:57:19Z</dcterms:created>
  <dcterms:modified xsi:type="dcterms:W3CDTF">2025-01-05T16:39:42Z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C21BBF9B827E47BBBB79C0ECBCEE06D7_13</vt:lpwstr>
  </property>
</Properties>
</file>