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42" autoAdjust="0"/>
  </p:normalViewPr>
  <p:slideViewPr>
    <p:cSldViewPr showGuides="1">
      <p:cViewPr varScale="1">
        <p:scale>
          <a:sx n="101" d="100"/>
          <a:sy n="101" d="100"/>
        </p:scale>
        <p:origin x="183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220F-14BC-41B1-AF80-A801D8FF4E0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8C5F-73E4-4F25-A622-398942725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1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090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 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以内数加与减（一）</a:t>
            </a:r>
            <a:endParaRPr lang="en-US" altLang="zh-CN" sz="4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算一算</a:t>
            </a:r>
            <a:endParaRPr lang="zh-CN" altLang="en-US" sz="4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004063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979712" y="2780928"/>
            <a:ext cx="1656184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051720" y="2708920"/>
            <a:ext cx="1512168" cy="7200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796136" y="2780928"/>
            <a:ext cx="1512168" cy="64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940152" y="2708920"/>
            <a:ext cx="1296144" cy="7200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7" y="4581128"/>
            <a:ext cx="8640000" cy="20581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63" y="6254100"/>
            <a:ext cx="1173857" cy="3851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180" y="6254100"/>
            <a:ext cx="1173857" cy="3851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868" y="6212160"/>
            <a:ext cx="1173857" cy="3851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323" y="6254100"/>
            <a:ext cx="1173857" cy="3851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509" y="6212160"/>
            <a:ext cx="1173857" cy="38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404664"/>
            <a:ext cx="8640000" cy="57471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00808"/>
            <a:ext cx="2232248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2232248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215008"/>
            <a:ext cx="2232248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45271"/>
            <a:ext cx="2736304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485481"/>
            <a:ext cx="360040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38" y="5041415"/>
            <a:ext cx="360040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482777"/>
            <a:ext cx="360040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44" y="5055057"/>
            <a:ext cx="360040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482777"/>
            <a:ext cx="360040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642" y="5036007"/>
            <a:ext cx="360040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482777"/>
            <a:ext cx="360040" cy="3600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01" y="5078224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全屏显示(4:3)</PresentationFormat>
  <Paragraphs>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2025-01-05T16:39:32Z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