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青蛙吃虫子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3930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556792"/>
            <a:ext cx="272872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949" y="2862462"/>
            <a:ext cx="272872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62" y="3496245"/>
            <a:ext cx="272872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008" y="3496245"/>
            <a:ext cx="272872" cy="2160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12" y="3496245"/>
            <a:ext cx="272872" cy="216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03" y="2842135"/>
            <a:ext cx="253889" cy="2376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70" y="3485901"/>
            <a:ext cx="272872" cy="216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26" y="4077072"/>
            <a:ext cx="272872" cy="216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23" y="4077072"/>
            <a:ext cx="272872" cy="2160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20" y="4077072"/>
            <a:ext cx="272872" cy="2160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72816"/>
            <a:ext cx="272872" cy="2160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302" y="2862462"/>
            <a:ext cx="272872" cy="2160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292" y="3496245"/>
            <a:ext cx="272872" cy="2160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096" y="3496245"/>
            <a:ext cx="272872" cy="2160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014" y="3496245"/>
            <a:ext cx="272872" cy="2160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112" y="2864198"/>
            <a:ext cx="272872" cy="2160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240" y="3482875"/>
            <a:ext cx="272872" cy="2160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66" y="4077072"/>
            <a:ext cx="272872" cy="2160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84" y="4077072"/>
            <a:ext cx="272872" cy="2160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013" y="4077072"/>
            <a:ext cx="272872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49377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636912"/>
            <a:ext cx="288032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75" y="2661907"/>
            <a:ext cx="225514" cy="2380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072" y="2611918"/>
            <a:ext cx="357712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776" y="2604076"/>
            <a:ext cx="288032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38" y="2613220"/>
            <a:ext cx="337781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25" y="2625011"/>
            <a:ext cx="261847" cy="261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04" y="2611918"/>
            <a:ext cx="405635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91" y="2597690"/>
            <a:ext cx="278921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4" y="4085183"/>
            <a:ext cx="380937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64" y="4085183"/>
            <a:ext cx="380937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8" y="4078637"/>
            <a:ext cx="380937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713" y="4085183"/>
            <a:ext cx="380937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34" y="4603148"/>
            <a:ext cx="380937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21" y="4677800"/>
            <a:ext cx="380937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79" y="4616241"/>
            <a:ext cx="380937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62" y="4677800"/>
            <a:ext cx="380937" cy="2880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07" y="5188887"/>
            <a:ext cx="380937" cy="2880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57" y="5168326"/>
            <a:ext cx="380937" cy="2880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13" y="5188887"/>
            <a:ext cx="380937" cy="2880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838" y="5188887"/>
            <a:ext cx="380937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40000" cy="28381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24944"/>
            <a:ext cx="380937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563" y="2915040"/>
            <a:ext cx="286204" cy="216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77" y="2843411"/>
            <a:ext cx="380937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879225"/>
            <a:ext cx="380937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44" y="2907028"/>
            <a:ext cx="380937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01" y="2915040"/>
            <a:ext cx="286204" cy="216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2" y="2901843"/>
            <a:ext cx="346306" cy="2618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69" y="2886071"/>
            <a:ext cx="380937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2025-01-05T16:39:17Z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