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采松果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000" cy="6004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484784"/>
            <a:ext cx="384621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348880"/>
            <a:ext cx="384621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47764"/>
            <a:ext cx="384621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820" y="2347764"/>
            <a:ext cx="384621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3" y="3140968"/>
            <a:ext cx="384621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3191459"/>
            <a:ext cx="384621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819" y="3191459"/>
            <a:ext cx="384621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502718"/>
            <a:ext cx="384621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99" y="2347764"/>
            <a:ext cx="384621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347764"/>
            <a:ext cx="384621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17" y="2347764"/>
            <a:ext cx="384621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04" y="3189227"/>
            <a:ext cx="384621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272" y="3186995"/>
            <a:ext cx="384621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41" y="3188111"/>
            <a:ext cx="384621" cy="323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52" y="5877272"/>
            <a:ext cx="384621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60" y="5905375"/>
            <a:ext cx="317868" cy="2676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73" y="5885681"/>
            <a:ext cx="384621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74" y="5875040"/>
            <a:ext cx="384621" cy="3238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27" y="5849170"/>
            <a:ext cx="384621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339" y="5915308"/>
            <a:ext cx="288971" cy="24331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01" y="5821745"/>
            <a:ext cx="384621" cy="3238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568" y="5892974"/>
            <a:ext cx="384621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04664"/>
            <a:ext cx="8640000" cy="58308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384621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70314"/>
            <a:ext cx="384621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288602"/>
            <a:ext cx="384621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760" y="1288602"/>
            <a:ext cx="384621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16832"/>
            <a:ext cx="384621" cy="32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10" y="1916832"/>
            <a:ext cx="384621" cy="323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96" y="1901652"/>
            <a:ext cx="384621" cy="32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482" y="1958070"/>
            <a:ext cx="384621" cy="323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93" y="2548188"/>
            <a:ext cx="384621" cy="323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48" y="2557314"/>
            <a:ext cx="384621" cy="323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65" y="2557314"/>
            <a:ext cx="384621" cy="323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481" y="2465613"/>
            <a:ext cx="384621" cy="3238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805264"/>
            <a:ext cx="384621" cy="3238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73" y="5830352"/>
            <a:ext cx="288971" cy="243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09" y="5758225"/>
            <a:ext cx="384621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805264"/>
            <a:ext cx="384621" cy="323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798783"/>
            <a:ext cx="384621" cy="323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22" y="5790084"/>
            <a:ext cx="288971" cy="2433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81" y="5790084"/>
            <a:ext cx="384621" cy="3238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355" y="5771333"/>
            <a:ext cx="384621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全屏显示(4:3)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