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1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单元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以内数的认识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第四单元综合练习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548680"/>
            <a:ext cx="8640000" cy="52322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492896"/>
            <a:ext cx="461392" cy="361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515642"/>
            <a:ext cx="461392" cy="361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515642"/>
            <a:ext cx="461392" cy="361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2515642"/>
            <a:ext cx="461392" cy="361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4437112"/>
            <a:ext cx="792088" cy="3619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4410174"/>
            <a:ext cx="792088" cy="3619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002" y="4928029"/>
            <a:ext cx="567680" cy="3619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896708"/>
            <a:ext cx="567680" cy="3619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184" y="5354463"/>
            <a:ext cx="567680" cy="3619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5361242"/>
            <a:ext cx="567680" cy="36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48680"/>
            <a:ext cx="8640000" cy="31639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924944"/>
            <a:ext cx="461392" cy="361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2919239"/>
            <a:ext cx="461392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620688"/>
            <a:ext cx="8640000" cy="32683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556792"/>
            <a:ext cx="360040" cy="2160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563291"/>
            <a:ext cx="360040" cy="2160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079" y="1563291"/>
            <a:ext cx="360040" cy="2160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1563291"/>
            <a:ext cx="360040" cy="2160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556792"/>
            <a:ext cx="360040" cy="2160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1574552"/>
            <a:ext cx="360040" cy="2160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358406"/>
            <a:ext cx="360040" cy="2160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028" y="2358406"/>
            <a:ext cx="360040" cy="2160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105" y="2358406"/>
            <a:ext cx="360040" cy="2160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57" y="2358406"/>
            <a:ext cx="360040" cy="21602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658" y="2358406"/>
            <a:ext cx="360040" cy="2160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059" y="2358406"/>
            <a:ext cx="360040" cy="2160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3068960"/>
            <a:ext cx="360040" cy="2707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598618"/>
            <a:ext cx="360040" cy="27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2022-11-09T06:57:19Z</dcterms:created>
  <dcterms:modified xsi:type="dcterms:W3CDTF">2025-01-05T07:23:13Z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