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1116" y="-3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以内数的认识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填数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游戏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55694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124744"/>
            <a:ext cx="288032" cy="336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556792"/>
            <a:ext cx="288032" cy="3360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64" y="1541388"/>
            <a:ext cx="288032" cy="3360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988840"/>
            <a:ext cx="288032" cy="3360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64" y="4053466"/>
            <a:ext cx="288032" cy="3360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00" y="4053466"/>
            <a:ext cx="288032" cy="3360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428" y="4475212"/>
            <a:ext cx="288032" cy="3360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748" y="4475212"/>
            <a:ext cx="288032" cy="3360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5301208"/>
            <a:ext cx="288032" cy="33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640000" cy="52474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764704"/>
            <a:ext cx="288032" cy="336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779552"/>
            <a:ext cx="288032" cy="3360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568" y="764704"/>
            <a:ext cx="288032" cy="3360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40" y="1253520"/>
            <a:ext cx="288032" cy="2168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238057"/>
            <a:ext cx="288032" cy="2168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253520"/>
            <a:ext cx="288032" cy="2168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623107"/>
            <a:ext cx="288032" cy="2908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840" y="1623107"/>
            <a:ext cx="288032" cy="2908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736" y="1632092"/>
            <a:ext cx="288032" cy="2908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060848"/>
            <a:ext cx="288032" cy="2908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980" y="2048338"/>
            <a:ext cx="288032" cy="2908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2072225"/>
            <a:ext cx="288032" cy="2908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717032"/>
            <a:ext cx="288032" cy="2908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01792"/>
            <a:ext cx="288032" cy="29087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077072"/>
            <a:ext cx="288032" cy="29087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77072"/>
            <a:ext cx="288032" cy="29087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509120"/>
            <a:ext cx="288032" cy="2908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09120"/>
            <a:ext cx="288032" cy="2908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509120"/>
            <a:ext cx="288032" cy="2908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896079"/>
            <a:ext cx="288032" cy="2908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301208"/>
            <a:ext cx="288032" cy="2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2025-01-05T07:26:50Z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