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以内数的认识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第四单元知识点扫描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340161"/>
            <a:ext cx="8640000" cy="6041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000" cy="5820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804" y="2060848"/>
            <a:ext cx="864096" cy="3070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060848"/>
            <a:ext cx="864096" cy="3070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54" y="2060848"/>
            <a:ext cx="864096" cy="307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593" y="2076103"/>
            <a:ext cx="864096" cy="3070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333" y="2066578"/>
            <a:ext cx="864096" cy="3070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804" y="2473846"/>
            <a:ext cx="864096" cy="3070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475781"/>
            <a:ext cx="864096" cy="307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54" y="2473846"/>
            <a:ext cx="864096" cy="3070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62" y="2473846"/>
            <a:ext cx="864096" cy="3070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93" y="2470051"/>
            <a:ext cx="864096" cy="3070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54" y="2849538"/>
            <a:ext cx="864096" cy="3070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223" y="2852614"/>
            <a:ext cx="864096" cy="3070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74" y="2849538"/>
            <a:ext cx="1021945" cy="3070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53" y="2871589"/>
            <a:ext cx="864096" cy="3070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93" y="2867000"/>
            <a:ext cx="864096" cy="3070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664" y="5338911"/>
            <a:ext cx="2479719" cy="3070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734386"/>
            <a:ext cx="2479719" cy="3070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39" y="5730924"/>
            <a:ext cx="2479719" cy="3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2025-01-06T01:15:50Z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