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整理与复习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6276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80929"/>
            <a:ext cx="288032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852936"/>
            <a:ext cx="288032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383455"/>
            <a:ext cx="360040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44" y="2858657"/>
            <a:ext cx="288032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60" y="2852936"/>
            <a:ext cx="288032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362494"/>
            <a:ext cx="504536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44" y="2852936"/>
            <a:ext cx="288032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520" y="2820557"/>
            <a:ext cx="288032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362494"/>
            <a:ext cx="431568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661248"/>
            <a:ext cx="288032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76117"/>
            <a:ext cx="288032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683366"/>
            <a:ext cx="432048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80" y="5683366"/>
            <a:ext cx="368512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88" y="5676117"/>
            <a:ext cx="377384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24" y="5683366"/>
            <a:ext cx="512528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3927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068960"/>
            <a:ext cx="542925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089920"/>
            <a:ext cx="542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2" y="620688"/>
            <a:ext cx="8640000" cy="3003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23904"/>
            <a:ext cx="360040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08" y="3284984"/>
            <a:ext cx="288032" cy="400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84986"/>
            <a:ext cx="360040" cy="400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24" y="3297058"/>
            <a:ext cx="359080" cy="400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60" y="3272556"/>
            <a:ext cx="359080" cy="400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296" y="3318276"/>
            <a:ext cx="35908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