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9" r:id="rId4"/>
    <p:sldId id="258" r:id="rId5"/>
    <p:sldId id="260" r:id="rId6"/>
    <p:sldId id="261" r:id="rId7"/>
    <p:sldId id="257" r:id="rId8"/>
  </p:sldIdLst>
  <p:sldSz cx="9144000" cy="6858000" type="screen4x3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50" d="100"/>
          <a:sy n="150" d="100"/>
        </p:scale>
        <p:origin x="108" y="-882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6C733-5D1D-4F21-845C-6C88D7D9A9BE}" type="datetimeFigureOut">
              <a:rPr lang="zh-CN" altLang="en-US" smtClean="0"/>
              <a:t>2025/1/5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2F4FF-63B1-4962-8C39-CFCF48660A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283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2F4FF-63B1-4962-8C39-CFCF48660AC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58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四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单元 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100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以内数的认识</a:t>
            </a:r>
            <a:endParaRPr lang="en-US" altLang="zh-CN" sz="5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课时 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谁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的红果多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80" y="548680"/>
            <a:ext cx="8640000" cy="451606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2657587"/>
            <a:ext cx="226094" cy="2982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2657587"/>
            <a:ext cx="288032" cy="2982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2657587"/>
            <a:ext cx="226094" cy="2982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3080" y="2638549"/>
            <a:ext cx="305024" cy="2982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1150" y="2679749"/>
            <a:ext cx="303137" cy="29825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9204" y="2682837"/>
            <a:ext cx="226094" cy="29825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5632" y="2612901"/>
            <a:ext cx="302792" cy="2982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4149080"/>
            <a:ext cx="360040" cy="2982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4117180"/>
            <a:ext cx="288032" cy="2982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4149079"/>
            <a:ext cx="360040" cy="29825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28" y="4117180"/>
            <a:ext cx="379052" cy="29825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6148" y="4149078"/>
            <a:ext cx="327020" cy="29825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268" y="4149078"/>
            <a:ext cx="259916" cy="29825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4725144"/>
            <a:ext cx="379052" cy="29825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6132" y="4714773"/>
            <a:ext cx="379052" cy="29825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658" y="4714772"/>
            <a:ext cx="379052" cy="29825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2725" y="4727325"/>
            <a:ext cx="379052" cy="29825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377" y="3429000"/>
            <a:ext cx="3645909" cy="36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000" cy="30417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1043608" y="2069530"/>
            <a:ext cx="1800200" cy="711398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411760" y="2069530"/>
            <a:ext cx="3744416" cy="855414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3059832" y="2069530"/>
            <a:ext cx="432048" cy="63939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3059832" y="2069530"/>
            <a:ext cx="1511688" cy="711398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5868144" y="2069530"/>
            <a:ext cx="360040" cy="63939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6516216" y="2069530"/>
            <a:ext cx="432048" cy="711398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3131840" y="2069530"/>
            <a:ext cx="4752528" cy="711398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596259"/>
            <a:ext cx="8640000" cy="26347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4615361"/>
            <a:ext cx="226094" cy="29825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520" y="4615361"/>
            <a:ext cx="226094" cy="29825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057" y="4566448"/>
            <a:ext cx="226094" cy="29825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320" y="4581128"/>
            <a:ext cx="226094" cy="29825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976" y="5274037"/>
            <a:ext cx="306711" cy="29825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911" y="5274036"/>
            <a:ext cx="295337" cy="29825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322" y="5274035"/>
            <a:ext cx="332725" cy="29825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0312" y="5266446"/>
            <a:ext cx="452116" cy="29825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818" y="5851234"/>
            <a:ext cx="3213044" cy="37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72" y="623852"/>
            <a:ext cx="8640000" cy="20850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301295"/>
            <a:ext cx="360040" cy="47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1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15</Words>
  <Application>Microsoft Office PowerPoint</Application>
  <PresentationFormat>全屏显示(4:3)</PresentationFormat>
  <Paragraphs>3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等线</vt:lpstr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9</cp:revision>
  <dcterms:created xsi:type="dcterms:W3CDTF">2022-11-09T06:57:19Z</dcterms:created>
  <dcterms:modified xsi:type="dcterms:W3CDTF">2025-01-05T06:54:12Z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C21BBF9B827E47BBBB79C0ECBCEE06D7_13</vt:lpwstr>
  </property>
</Properties>
</file>