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58" r:id="rId5"/>
    <p:sldId id="260" r:id="rId6"/>
    <p:sldId id="261" r:id="rId7"/>
    <p:sldId id="257" r:id="rId8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50" d="100"/>
          <a:sy n="150" d="100"/>
        </p:scale>
        <p:origin x="396" y="-22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四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单元 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100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以内数的认识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数一数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20688"/>
            <a:ext cx="8640000" cy="31186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996952"/>
            <a:ext cx="1008112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3057029"/>
            <a:ext cx="1008112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000" cy="444400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380156"/>
            <a:ext cx="504056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2398493"/>
            <a:ext cx="504056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4406894"/>
            <a:ext cx="504056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464" y="4446483"/>
            <a:ext cx="504056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48680"/>
            <a:ext cx="8640000" cy="46528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628800"/>
            <a:ext cx="864096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132856"/>
            <a:ext cx="864096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708920"/>
            <a:ext cx="864096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2679820"/>
            <a:ext cx="864096" cy="390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1628799"/>
            <a:ext cx="864096" cy="3905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2204864"/>
            <a:ext cx="864096" cy="3905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2163862"/>
            <a:ext cx="864096" cy="3905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2708920"/>
            <a:ext cx="864096" cy="3905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2708918"/>
            <a:ext cx="864096" cy="3905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3861048"/>
            <a:ext cx="864096" cy="3905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136" y="4505891"/>
            <a:ext cx="987152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</Words>
  <Application>Microsoft Office PowerPoint</Application>
  <PresentationFormat>全屏显示(4:3)</PresentationFormat>
  <Paragraphs>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7</cp:revision>
  <dcterms:created xsi:type="dcterms:W3CDTF">2022-11-09T06:57:19Z</dcterms:created>
  <dcterms:modified xsi:type="dcterms:W3CDTF">2025-01-05T06:43:16Z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