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25" d="100"/>
          <a:sy n="125" d="100"/>
        </p:scale>
        <p:origin x="558" y="-13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D9838-71BD-43CA-8395-ABFA19CCE483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EA992-BF85-4CED-A6DD-BA356E77C6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36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EA992-BF85-4CED-A6DD-BA356E77C6B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80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单元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以内数的认识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身边的数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640000" cy="44341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810312"/>
            <a:ext cx="542925" cy="428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775697"/>
            <a:ext cx="864096" cy="428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166" y="3858837"/>
            <a:ext cx="880666" cy="288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858837"/>
            <a:ext cx="880666" cy="2880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399" y="3858837"/>
            <a:ext cx="672927" cy="2880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306" y="3858837"/>
            <a:ext cx="880666" cy="2880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584" y="3858837"/>
            <a:ext cx="880666" cy="2880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166" y="4276227"/>
            <a:ext cx="880666" cy="2880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273" y="4257939"/>
            <a:ext cx="766679" cy="2880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681" y="4276227"/>
            <a:ext cx="880666" cy="2880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306" y="4253432"/>
            <a:ext cx="880666" cy="2880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4276227"/>
            <a:ext cx="880666" cy="2880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211" y="4661007"/>
            <a:ext cx="880666" cy="2880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542" y="4669815"/>
            <a:ext cx="880666" cy="28803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873" y="4661007"/>
            <a:ext cx="880666" cy="28803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201" y="4669815"/>
            <a:ext cx="880666" cy="28803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264" y="4678288"/>
            <a:ext cx="977127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48680"/>
            <a:ext cx="8640000" cy="39140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970" y="1916832"/>
            <a:ext cx="504056" cy="2880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916832"/>
            <a:ext cx="720080" cy="2640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117" y="1916832"/>
            <a:ext cx="756564" cy="288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372" y="1864331"/>
            <a:ext cx="753012" cy="3168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844" y="2934637"/>
            <a:ext cx="707892" cy="3168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531" y="2962131"/>
            <a:ext cx="507098" cy="2618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167" y="2923910"/>
            <a:ext cx="707892" cy="3168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913" y="2989504"/>
            <a:ext cx="585035" cy="2618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828" y="4045442"/>
            <a:ext cx="531850" cy="2380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142" y="4029767"/>
            <a:ext cx="585035" cy="26184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121" y="4031249"/>
            <a:ext cx="585035" cy="2618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581" y="4029766"/>
            <a:ext cx="585035" cy="26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640000" cy="23439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492896"/>
            <a:ext cx="792088" cy="2312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492896"/>
            <a:ext cx="792088" cy="2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</Words>
  <Application>Microsoft Office PowerPoint</Application>
  <PresentationFormat>全屏显示(4:3)</PresentationFormat>
  <Paragraphs>3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8</cp:revision>
  <dcterms:created xsi:type="dcterms:W3CDTF">2022-11-09T06:57:19Z</dcterms:created>
  <dcterms:modified xsi:type="dcterms:W3CDTF">2025-01-06T01:12:27Z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