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第三单元综合练习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000" cy="57610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052736"/>
            <a:ext cx="419100" cy="409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061151"/>
            <a:ext cx="419100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52" y="1096998"/>
            <a:ext cx="419100" cy="409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88" y="1061150"/>
            <a:ext cx="419100" cy="409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94" y="1460124"/>
            <a:ext cx="419100" cy="4095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240" y="1460123"/>
            <a:ext cx="419100" cy="4095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862" y="1470725"/>
            <a:ext cx="419100" cy="4095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13" y="1460123"/>
            <a:ext cx="419100" cy="4095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94" y="1988840"/>
            <a:ext cx="419100" cy="4095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90" y="1964292"/>
            <a:ext cx="419100" cy="4095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386" y="1988840"/>
            <a:ext cx="419100" cy="409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13" y="1930791"/>
            <a:ext cx="419100" cy="4095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829928"/>
            <a:ext cx="308447" cy="30143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437112"/>
            <a:ext cx="308447" cy="30143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94" y="4417101"/>
            <a:ext cx="308447" cy="30143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2" y="5069383"/>
            <a:ext cx="308447" cy="30143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994" y="5111713"/>
            <a:ext cx="308447" cy="3012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028" y="5109401"/>
            <a:ext cx="308447" cy="30121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5733256"/>
            <a:ext cx="308447" cy="3012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60" y="5721800"/>
            <a:ext cx="308447" cy="30121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76" y="5721799"/>
            <a:ext cx="308447" cy="30121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797" y="3817990"/>
            <a:ext cx="308447" cy="3012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84" y="3777523"/>
            <a:ext cx="308447" cy="30121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80" y="3789715"/>
            <a:ext cx="308447" cy="28902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415" y="4399942"/>
            <a:ext cx="393384" cy="30121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76" y="4417100"/>
            <a:ext cx="308447" cy="30121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20" y="4417101"/>
            <a:ext cx="308447" cy="30121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83" y="4433077"/>
            <a:ext cx="308447" cy="30121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44" y="5056680"/>
            <a:ext cx="308447" cy="30121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91" y="5056679"/>
            <a:ext cx="308447" cy="30121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883" y="5056679"/>
            <a:ext cx="308447" cy="30121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343" y="5679809"/>
            <a:ext cx="308447" cy="30121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11" y="5696257"/>
            <a:ext cx="308447" cy="30121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325" y="5700041"/>
            <a:ext cx="308447" cy="301213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520" y="3813849"/>
            <a:ext cx="308447" cy="30121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97" y="3829928"/>
            <a:ext cx="308447" cy="30121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183" y="3829928"/>
            <a:ext cx="308447" cy="30121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62" y="4417100"/>
            <a:ext cx="308447" cy="30121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403" y="4433077"/>
            <a:ext cx="308447" cy="301213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714" y="4446005"/>
            <a:ext cx="308447" cy="30121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61" y="5056679"/>
            <a:ext cx="308447" cy="30121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297" y="5069607"/>
            <a:ext cx="308447" cy="30121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041" y="5069607"/>
            <a:ext cx="308447" cy="301213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094" y="5721798"/>
            <a:ext cx="308447" cy="301213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5689130"/>
            <a:ext cx="308447" cy="30121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313" y="5694887"/>
            <a:ext cx="308447" cy="301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36346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584523"/>
            <a:ext cx="419100" cy="4095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029941"/>
            <a:ext cx="419100" cy="4095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65" y="1475359"/>
            <a:ext cx="419100" cy="409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515" y="2464321"/>
            <a:ext cx="288032" cy="2796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030" y="2451437"/>
            <a:ext cx="236571" cy="2311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728" y="2401534"/>
            <a:ext cx="346364" cy="3384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669" y="2434883"/>
            <a:ext cx="346364" cy="3384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573016"/>
            <a:ext cx="288032" cy="2796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73016"/>
            <a:ext cx="288032" cy="2796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536135"/>
            <a:ext cx="288032" cy="2796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584141"/>
            <a:ext cx="288032" cy="2796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896" y="3275017"/>
            <a:ext cx="3528392" cy="37000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346" y="3778474"/>
            <a:ext cx="3528392" cy="3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27710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288032" cy="2796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484784"/>
            <a:ext cx="288032" cy="2796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484784"/>
            <a:ext cx="288032" cy="2796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105884"/>
            <a:ext cx="288032" cy="2796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134458"/>
            <a:ext cx="288032" cy="2796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910" y="2134458"/>
            <a:ext cx="288032" cy="2796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26984"/>
            <a:ext cx="288032" cy="2796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784132"/>
            <a:ext cx="288032" cy="2796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475" y="2768718"/>
            <a:ext cx="288032" cy="27961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488" y="1484784"/>
            <a:ext cx="288032" cy="27961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484784"/>
            <a:ext cx="288032" cy="27961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283" y="1484784"/>
            <a:ext cx="288032" cy="2796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488" y="2134458"/>
            <a:ext cx="288032" cy="27961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134458"/>
            <a:ext cx="288032" cy="27961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560" y="2109519"/>
            <a:ext cx="288032" cy="27961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137" y="2773788"/>
            <a:ext cx="316835" cy="3075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521" y="2801750"/>
            <a:ext cx="288032" cy="27961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233" y="2768718"/>
            <a:ext cx="288032" cy="2796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382" y="1507471"/>
            <a:ext cx="288032" cy="27961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08" y="1507471"/>
            <a:ext cx="288032" cy="2796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216" y="1507470"/>
            <a:ext cx="288032" cy="27961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996" y="2134458"/>
            <a:ext cx="385267" cy="27961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000" y="2116170"/>
            <a:ext cx="288032" cy="27961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60" y="2134458"/>
            <a:ext cx="288032" cy="2796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413" y="2745879"/>
            <a:ext cx="288032" cy="2796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133" y="2792509"/>
            <a:ext cx="288032" cy="27961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567" y="2801653"/>
            <a:ext cx="288032" cy="27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全屏显示(4:3)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2025-01-06T01:11:49Z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