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2100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单元知识点扫描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6126"/>
            <a:ext cx="8640000" cy="580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000" cy="60089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40" y="2529472"/>
            <a:ext cx="381000" cy="411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00" y="2526433"/>
            <a:ext cx="381000" cy="411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526433"/>
            <a:ext cx="381000" cy="411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60" y="3212976"/>
            <a:ext cx="381000" cy="4118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00" y="3212975"/>
            <a:ext cx="381000" cy="411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212975"/>
            <a:ext cx="381000" cy="4118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229200"/>
            <a:ext cx="2232248" cy="4118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96" y="5818609"/>
            <a:ext cx="3808624" cy="4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2025-01-05T06:22:08Z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