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9" r:id="rId4"/>
    <p:sldId id="258" r:id="rId5"/>
    <p:sldId id="260" r:id="rId6"/>
    <p:sldId id="261" r:id="rId7"/>
    <p:sldId id="257" r:id="rId8"/>
  </p:sldIdLst>
  <p:sldSz cx="9144000" cy="6858000" type="screen4x3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716" y="10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C1FEA-2FB5-4A50-9434-EC40DC2352B5}" type="datetimeFigureOut">
              <a:rPr lang="zh-CN" altLang="en-US" smtClean="0"/>
              <a:t>2025/1/5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B2100-3172-49F1-B593-C0AEA012B8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4075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B2100-3172-49F1-B593-C0AEA012B8A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101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第三单元 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以内数与减法</a:t>
            </a:r>
            <a:endParaRPr lang="en-US" altLang="zh-CN" sz="5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课时 做个减法表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620688"/>
            <a:ext cx="8640000" cy="408900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1916832"/>
            <a:ext cx="542925" cy="2160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1916832"/>
            <a:ext cx="542925" cy="2160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448" y="1916832"/>
            <a:ext cx="542925" cy="2160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5136" y="1909992"/>
            <a:ext cx="542925" cy="21602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367" y="1903152"/>
            <a:ext cx="542925" cy="21602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8550" y="1903152"/>
            <a:ext cx="542925" cy="2160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492" y="1917992"/>
            <a:ext cx="542925" cy="2160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2276872"/>
            <a:ext cx="542925" cy="2160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2276872"/>
            <a:ext cx="542925" cy="2160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448" y="2276872"/>
            <a:ext cx="542925" cy="21602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443" y="2233456"/>
            <a:ext cx="542925" cy="21602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766" y="2251744"/>
            <a:ext cx="542925" cy="21602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240" y="2251744"/>
            <a:ext cx="542925" cy="2160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1" y="2602640"/>
            <a:ext cx="542925" cy="21602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986" y="2618624"/>
            <a:ext cx="542925" cy="21602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3060" y="2618624"/>
            <a:ext cx="542925" cy="21602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8260" y="2602640"/>
            <a:ext cx="542925" cy="21602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0782" y="2618624"/>
            <a:ext cx="542925" cy="21602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814" y="2937552"/>
            <a:ext cx="542925" cy="21602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612" y="2935895"/>
            <a:ext cx="597218" cy="23762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7628" y="2960376"/>
            <a:ext cx="542925" cy="21602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055" y="2960376"/>
            <a:ext cx="542925" cy="21602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426" y="3297592"/>
            <a:ext cx="542925" cy="21602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8532" y="3279580"/>
            <a:ext cx="542925" cy="21602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7627" y="3297592"/>
            <a:ext cx="542925" cy="21602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598" y="3623360"/>
            <a:ext cx="542925" cy="21602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3471" y="3655016"/>
            <a:ext cx="542925" cy="21602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814" y="4003644"/>
            <a:ext cx="542925" cy="21602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6931" y="3623360"/>
            <a:ext cx="542925" cy="289748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0013" y="3911644"/>
            <a:ext cx="542925" cy="308024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5639" y="4143372"/>
            <a:ext cx="542925" cy="308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468"/>
            <a:ext cx="8640000" cy="28085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1625827"/>
            <a:ext cx="371475" cy="3714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2170818"/>
            <a:ext cx="371475" cy="3714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406" y="2715809"/>
            <a:ext cx="371475" cy="3714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230" y="1657530"/>
            <a:ext cx="371475" cy="3714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230" y="2170818"/>
            <a:ext cx="371475" cy="371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73" y="2804180"/>
            <a:ext cx="371475" cy="3714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1657529"/>
            <a:ext cx="371475" cy="3714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2170818"/>
            <a:ext cx="371475" cy="3714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7955" y="2804180"/>
            <a:ext cx="3714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000" cy="3207322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1691680" y="1844824"/>
            <a:ext cx="2664296" cy="1296144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1619672" y="1844824"/>
            <a:ext cx="1152128" cy="1296144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3275856" y="1916832"/>
            <a:ext cx="1295664" cy="1152128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084168" y="1844824"/>
            <a:ext cx="1512168" cy="1296144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6516216" y="1916832"/>
            <a:ext cx="864096" cy="122413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789040"/>
            <a:ext cx="8640000" cy="184066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325" y="4680671"/>
            <a:ext cx="371475" cy="3714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501" y="4729839"/>
            <a:ext cx="371475" cy="3714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4680670"/>
            <a:ext cx="371475" cy="3714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3670" y="4709373"/>
            <a:ext cx="371475" cy="3714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325" y="5235392"/>
            <a:ext cx="371475" cy="37147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688" y="5289112"/>
            <a:ext cx="371475" cy="3714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7" y="5235391"/>
            <a:ext cx="371475" cy="3714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608" y="5230840"/>
            <a:ext cx="3714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1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15</Words>
  <Application>Microsoft Office PowerPoint</Application>
  <PresentationFormat>全屏显示(4:3)</PresentationFormat>
  <Paragraphs>3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等线</vt:lpstr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7</cp:revision>
  <dcterms:created xsi:type="dcterms:W3CDTF">2022-11-09T06:57:19Z</dcterms:created>
  <dcterms:modified xsi:type="dcterms:W3CDTF">2025-01-05T06:07:33Z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C21BBF9B827E47BBBB79C0ECBCEE06D7_13</vt:lpwstr>
  </property>
</Properties>
</file>