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美丽的田园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80408"/>
            <a:ext cx="8640000" cy="4936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764704"/>
            <a:ext cx="382141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97" y="1323551"/>
            <a:ext cx="382141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96" y="1703435"/>
            <a:ext cx="382141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868800"/>
            <a:ext cx="382141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38" y="2942472"/>
            <a:ext cx="287108" cy="2705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379" y="2897704"/>
            <a:ext cx="382141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396" y="2897704"/>
            <a:ext cx="382141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149080"/>
            <a:ext cx="382141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38" y="4193848"/>
            <a:ext cx="287108" cy="2705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27" y="4149080"/>
            <a:ext cx="382141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149080"/>
            <a:ext cx="382141" cy="360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898" y="4104312"/>
            <a:ext cx="2963478" cy="3600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10" y="4630752"/>
            <a:ext cx="2963478" cy="360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10" y="5118561"/>
            <a:ext cx="327569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93714"/>
            <a:ext cx="8640000" cy="3123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212976"/>
            <a:ext cx="382141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231" y="3275760"/>
            <a:ext cx="261007" cy="2459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896" y="3212324"/>
            <a:ext cx="382141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984" y="3218696"/>
            <a:ext cx="382141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218696"/>
            <a:ext cx="382141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48" y="3274632"/>
            <a:ext cx="261007" cy="2459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98" y="3169649"/>
            <a:ext cx="382141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33" y="3203180"/>
            <a:ext cx="38214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6533"/>
            <a:ext cx="8640000" cy="33565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348880"/>
            <a:ext cx="864096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852936"/>
            <a:ext cx="180020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92996"/>
            <a:ext cx="511256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2025-01-05T06:00:54Z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