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9" r:id="rId4"/>
    <p:sldId id="258" r:id="rId5"/>
    <p:sldId id="260" r:id="rId6"/>
    <p:sldId id="261" r:id="rId7"/>
    <p:sldId id="257" r:id="rId8"/>
  </p:sldIdLst>
  <p:sldSz cx="9144000" cy="6858000" type="screen4x3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716" y="10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132856"/>
            <a:ext cx="9144000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第三单元 </a:t>
            </a:r>
            <a:r>
              <a:rPr lang="en-US" altLang="zh-CN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以内数与减法</a:t>
            </a:r>
            <a:endParaRPr lang="en-US" altLang="zh-CN" sz="50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课时 </a:t>
            </a: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跳伞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表演（</a:t>
            </a:r>
            <a:r>
              <a:rPr lang="en-US" altLang="zh-CN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zh-CN" altLang="en-US" sz="5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0" y="548680"/>
            <a:ext cx="8640000" cy="2697735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1475656" y="1988840"/>
            <a:ext cx="3672408" cy="64807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2411760" y="2060848"/>
            <a:ext cx="72008" cy="504056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3635896" y="2060848"/>
            <a:ext cx="1512168" cy="576064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4860032" y="1988840"/>
            <a:ext cx="1944216" cy="64807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2483768" y="2060848"/>
            <a:ext cx="3240360" cy="504056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7020272" y="2060848"/>
            <a:ext cx="0" cy="504056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4211960" y="2060848"/>
            <a:ext cx="3672408" cy="576064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0" y="548680"/>
            <a:ext cx="8640000" cy="330556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836712"/>
            <a:ext cx="438150" cy="3143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1281906"/>
            <a:ext cx="438150" cy="3143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1789163"/>
            <a:ext cx="438150" cy="3143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2282630"/>
            <a:ext cx="366142" cy="3143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3356992"/>
            <a:ext cx="285750" cy="3143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3356992"/>
            <a:ext cx="285750" cy="29279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024" y="3337597"/>
            <a:ext cx="257358" cy="3143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3157" y="3337597"/>
            <a:ext cx="285750" cy="3143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7159" y="3314738"/>
            <a:ext cx="285750" cy="3143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986" y="3356992"/>
            <a:ext cx="285750" cy="3143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9938" y="3361565"/>
            <a:ext cx="285750" cy="3143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358" y="3352421"/>
            <a:ext cx="28575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7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50440"/>
            <a:ext cx="8640000" cy="597490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996952"/>
            <a:ext cx="2016224" cy="43204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537892"/>
            <a:ext cx="3312368" cy="4320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2996952"/>
            <a:ext cx="3672408" cy="4320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3537892"/>
            <a:ext cx="2016224" cy="25176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3948" y="3950816"/>
            <a:ext cx="4140460" cy="77432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5461752"/>
            <a:ext cx="2016224" cy="43204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6065864"/>
            <a:ext cx="3024336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1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15</Words>
  <Application>Microsoft Office PowerPoint</Application>
  <PresentationFormat>全屏显示(4:3)</PresentationFormat>
  <Paragraphs>2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2" baseType="lpstr">
      <vt:lpstr>宋体</vt:lpstr>
      <vt:lpstr>微软雅黑</vt:lpstr>
      <vt:lpstr>Arial</vt:lpstr>
      <vt:lpstr>Times New Roman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7</cp:revision>
  <dcterms:created xsi:type="dcterms:W3CDTF">2022-11-09T06:57:19Z</dcterms:created>
  <dcterms:modified xsi:type="dcterms:W3CDTF">2025-01-05T05:56:07Z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C21BBF9B827E47BBBB79C0ECBCEE06D7_13</vt:lpwstr>
  </property>
</Properties>
</file>