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767A5-A0FE-415E-AA84-475B01299026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AB0F1-85BD-409B-BBF3-E49857D91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86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0F1-85BD-409B-BBF3-E49857D9114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2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以内数与减法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开会啦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82597"/>
            <a:ext cx="8640000" cy="42865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542521"/>
            <a:ext cx="352425" cy="3667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130" y="2556249"/>
            <a:ext cx="263875" cy="2745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590" y="2634660"/>
            <a:ext cx="263875" cy="2745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315" y="2588590"/>
            <a:ext cx="263875" cy="2745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833" y="2542521"/>
            <a:ext cx="304167" cy="316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933056"/>
            <a:ext cx="352425" cy="3667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130" y="3861048"/>
            <a:ext cx="352425" cy="3667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572" y="3933056"/>
            <a:ext cx="352425" cy="3667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578" y="3933056"/>
            <a:ext cx="352425" cy="3667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502447"/>
            <a:ext cx="352425" cy="3667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575" y="4462914"/>
            <a:ext cx="352425" cy="3667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838" y="4401108"/>
            <a:ext cx="352425" cy="3667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203" y="4452352"/>
            <a:ext cx="352425" cy="366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42939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340768"/>
            <a:ext cx="263875" cy="2880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340768"/>
            <a:ext cx="263875" cy="2880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340768"/>
            <a:ext cx="263875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1340768"/>
            <a:ext cx="263875" cy="288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060848"/>
            <a:ext cx="263875" cy="288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032298"/>
            <a:ext cx="263875" cy="2880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641" y="2032298"/>
            <a:ext cx="263875" cy="288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853" y="2060848"/>
            <a:ext cx="263875" cy="2880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392536"/>
            <a:ext cx="263875" cy="2880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406999"/>
            <a:ext cx="263875" cy="288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1" y="4429844"/>
            <a:ext cx="263875" cy="2880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661" y="4406999"/>
            <a:ext cx="263875" cy="2880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914" y="4406999"/>
            <a:ext cx="263875" cy="2880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242" y="4429844"/>
            <a:ext cx="263875" cy="2880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49" y="4401269"/>
            <a:ext cx="263875" cy="28803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825" y="4420319"/>
            <a:ext cx="263875" cy="28803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601" y="4401269"/>
            <a:ext cx="263875" cy="2880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601" y="4433639"/>
            <a:ext cx="263875" cy="2880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846" y="4401269"/>
            <a:ext cx="263875" cy="28803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684" y="4424114"/>
            <a:ext cx="263875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5950"/>
            <a:ext cx="8640000" cy="3235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852936"/>
            <a:ext cx="335883" cy="2880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852936"/>
            <a:ext cx="263875" cy="2880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852936"/>
            <a:ext cx="263875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2864352"/>
            <a:ext cx="263875" cy="288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755" y="2788389"/>
            <a:ext cx="319289" cy="3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</Words>
  <Application>Microsoft Office PowerPoint</Application>
  <PresentationFormat>全屏显示(4:3)</PresentationFormat>
  <Paragraphs>3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2025-01-06T01:07:44Z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