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凑数游戏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0000" cy="5477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764704"/>
            <a:ext cx="435860" cy="4023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68960"/>
            <a:ext cx="360040" cy="332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60" y="3068960"/>
            <a:ext cx="360040" cy="332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74" y="2276872"/>
            <a:ext cx="360040" cy="3323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478" y="3068960"/>
            <a:ext cx="360040" cy="3323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068960"/>
            <a:ext cx="360040" cy="3323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276872"/>
            <a:ext cx="360040" cy="3323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276872"/>
            <a:ext cx="360040" cy="3323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3068960"/>
            <a:ext cx="360040" cy="3323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44" y="4725144"/>
            <a:ext cx="360040" cy="3323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725144"/>
            <a:ext cx="360040" cy="3323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65" y="4725144"/>
            <a:ext cx="360040" cy="3323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460" y="4706592"/>
            <a:ext cx="360040" cy="3323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07" y="5517232"/>
            <a:ext cx="360040" cy="3323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517232"/>
            <a:ext cx="360040" cy="332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84" y="5516968"/>
            <a:ext cx="360040" cy="3323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144" y="5553280"/>
            <a:ext cx="360040" cy="33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688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12776"/>
            <a:ext cx="360040" cy="3323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412776"/>
            <a:ext cx="360040" cy="332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451591"/>
            <a:ext cx="360040" cy="332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556" y="1445117"/>
            <a:ext cx="360040" cy="3323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10" y="1988840"/>
            <a:ext cx="360040" cy="3323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037180"/>
            <a:ext cx="360040" cy="3323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024658"/>
            <a:ext cx="360040" cy="3323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024658"/>
            <a:ext cx="360040" cy="3323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10" y="2564904"/>
            <a:ext cx="360040" cy="3323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00" y="2638506"/>
            <a:ext cx="360040" cy="3323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28" y="2597725"/>
            <a:ext cx="360040" cy="3323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736" y="2655590"/>
            <a:ext cx="360040" cy="3323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680832"/>
            <a:ext cx="360040" cy="3323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10" y="4680832"/>
            <a:ext cx="360040" cy="3323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313" y="4680832"/>
            <a:ext cx="360040" cy="332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336" y="4680832"/>
            <a:ext cx="360040" cy="3323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674" y="4680832"/>
            <a:ext cx="360040" cy="3323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738697"/>
            <a:ext cx="360040" cy="3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20004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16832"/>
            <a:ext cx="360040" cy="3323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08" y="1958157"/>
            <a:ext cx="270504" cy="249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412" y="1958157"/>
            <a:ext cx="360040" cy="332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20" y="1958157"/>
            <a:ext cx="360040" cy="3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2025-01-06T01:07:06Z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