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9" r:id="rId4"/>
    <p:sldId id="258" r:id="rId5"/>
    <p:sldId id="260" r:id="rId6"/>
    <p:sldId id="261" r:id="rId7"/>
    <p:sldId id="257" r:id="rId8"/>
  </p:sldIdLst>
  <p:sldSz cx="9144000" cy="6858000" type="screen4x3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DEF9C-2E0F-4AC6-86BE-F9514F5E0298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07FB2-39BB-425A-9E0D-2A15EBE76B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17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07FB2-39BB-425A-9E0D-2A15EBE76BC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17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第三单元 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以内数与减法</a:t>
            </a:r>
            <a:endParaRPr lang="en-US" altLang="zh-CN" sz="50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捉迷藏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298428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908720"/>
            <a:ext cx="322644" cy="3065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2276872"/>
            <a:ext cx="322644" cy="3065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068960"/>
            <a:ext cx="322644" cy="3065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3051845"/>
            <a:ext cx="322644" cy="3065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825" y="2282429"/>
            <a:ext cx="322644" cy="306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051845"/>
            <a:ext cx="322644" cy="3065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372" y="3068960"/>
            <a:ext cx="322644" cy="3065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626" y="3038352"/>
            <a:ext cx="322644" cy="30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805" y="2276872"/>
            <a:ext cx="322644" cy="3065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7966" y="3062959"/>
            <a:ext cx="322644" cy="306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6672"/>
            <a:ext cx="8640000" cy="44010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988840"/>
            <a:ext cx="8208912" cy="11521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113" y="2277659"/>
            <a:ext cx="8269742" cy="8343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63" y="2040657"/>
            <a:ext cx="4252895" cy="10200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08240" y="2034578"/>
            <a:ext cx="3541287" cy="10141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59832" y="1459349"/>
            <a:ext cx="322644" cy="3065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304" y="1506203"/>
            <a:ext cx="322644" cy="3065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672" y="3933056"/>
            <a:ext cx="322644" cy="30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1920" y="3933056"/>
            <a:ext cx="322644" cy="3065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8385" y="3933056"/>
            <a:ext cx="322644" cy="3065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4850" y="3933056"/>
            <a:ext cx="322644" cy="30651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8272" y="4499880"/>
            <a:ext cx="322644" cy="30651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1945" y="4499880"/>
            <a:ext cx="322644" cy="3065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1177" y="4496197"/>
            <a:ext cx="322644" cy="3065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2428" y="4496197"/>
            <a:ext cx="322644" cy="30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472148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2204864"/>
            <a:ext cx="322644" cy="3065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7666" y="3013904"/>
            <a:ext cx="322644" cy="3065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916" y="2258584"/>
            <a:ext cx="322644" cy="3065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257432"/>
            <a:ext cx="322644" cy="3065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896" y="2274568"/>
            <a:ext cx="322644" cy="306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3271" y="3013904"/>
            <a:ext cx="322644" cy="3065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52" y="3031040"/>
            <a:ext cx="322644" cy="3065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4797152"/>
            <a:ext cx="322644" cy="30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413" y="4845733"/>
            <a:ext cx="220370" cy="20935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512" y="4748572"/>
            <a:ext cx="322644" cy="3065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054" y="4797152"/>
            <a:ext cx="322644" cy="30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12</Words>
  <Application>Microsoft Office PowerPoint</Application>
  <PresentationFormat>全屏显示(4:3)</PresentationFormat>
  <Paragraphs>3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9</cp:revision>
  <dcterms:created xsi:type="dcterms:W3CDTF">2022-11-09T06:57:19Z</dcterms:created>
  <dcterms:modified xsi:type="dcterms:W3CDTF">2025-01-06T01:06:37Z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