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58" r:id="rId5"/>
    <p:sldId id="260" r:id="rId6"/>
    <p:sldId id="262" r:id="rId7"/>
    <p:sldId id="257" r:id="rId8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第三单元 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以内数与减法</a:t>
            </a:r>
            <a:endParaRPr lang="en-US" altLang="zh-CN" sz="5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买文具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620688"/>
            <a:ext cx="8640000" cy="29662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908720"/>
            <a:ext cx="286321" cy="2910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420888"/>
            <a:ext cx="286321" cy="29108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106332"/>
            <a:ext cx="286321" cy="3257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498" y="3090334"/>
            <a:ext cx="286321" cy="3257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251" y="3074336"/>
            <a:ext cx="286321" cy="3257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192" y="2426992"/>
            <a:ext cx="286321" cy="32572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837" y="3074336"/>
            <a:ext cx="377669" cy="3257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645" y="3106332"/>
            <a:ext cx="286321" cy="32572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612" y="3115488"/>
            <a:ext cx="286321" cy="32572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159" y="2426992"/>
            <a:ext cx="286321" cy="32572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546" y="3118171"/>
            <a:ext cx="286321" cy="325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000" cy="231266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196752"/>
            <a:ext cx="8208912" cy="1080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05" y="1510726"/>
            <a:ext cx="3961400" cy="7612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2717" y="1507775"/>
            <a:ext cx="4199515" cy="76416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110" y="1162326"/>
            <a:ext cx="3909320" cy="10994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940" y="1208584"/>
            <a:ext cx="4240441" cy="10787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1800" y="2427186"/>
            <a:ext cx="286321" cy="29108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2280" y="2416040"/>
            <a:ext cx="286321" cy="29108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7824" y="3739608"/>
            <a:ext cx="358329" cy="29108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512" y="2875512"/>
            <a:ext cx="8640000" cy="256971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7825" y="3679447"/>
            <a:ext cx="322324" cy="3257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3728" y="4315672"/>
            <a:ext cx="360040" cy="3257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0109" y="4315672"/>
            <a:ext cx="360040" cy="3257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4517" y="4315672"/>
            <a:ext cx="360040" cy="32572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1471" y="4928058"/>
            <a:ext cx="360040" cy="3257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0109" y="4969406"/>
            <a:ext cx="360040" cy="32572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7088" y="4978439"/>
            <a:ext cx="360040" cy="32572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8304" y="3678955"/>
            <a:ext cx="360040" cy="32572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4208" y="4325182"/>
            <a:ext cx="360040" cy="32572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0589" y="4325182"/>
            <a:ext cx="360040" cy="32572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6970" y="4325182"/>
            <a:ext cx="360040" cy="32572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7685" y="4928058"/>
            <a:ext cx="360040" cy="32572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4508" y="4968914"/>
            <a:ext cx="360040" cy="32572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2010" y="4978439"/>
            <a:ext cx="360040" cy="32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1412776"/>
            <a:ext cx="358329" cy="29108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20688"/>
            <a:ext cx="8640000" cy="29036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068960"/>
            <a:ext cx="360040" cy="3257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448" y="3109461"/>
            <a:ext cx="270504" cy="2447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572" y="3099192"/>
            <a:ext cx="360040" cy="3257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113" y="3028459"/>
            <a:ext cx="360040" cy="3257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546" y="3069873"/>
            <a:ext cx="360040" cy="3257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815" y="3139693"/>
            <a:ext cx="270504" cy="24471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548" y="3099192"/>
            <a:ext cx="360040" cy="3257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530" y="3068960"/>
            <a:ext cx="360040" cy="32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7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</Words>
  <Application>Microsoft Office PowerPoint</Application>
  <PresentationFormat>全屏显示(4:3)</PresentationFormat>
  <Paragraphs>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10</cp:revision>
  <dcterms:created xsi:type="dcterms:W3CDTF">2022-11-09T06:57:19Z</dcterms:created>
  <dcterms:modified xsi:type="dcterms:W3CDTF">2025-01-05T16:36:39Z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