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58" r:id="rId5"/>
    <p:sldId id="260" r:id="rId6"/>
    <p:sldId id="261" r:id="rId7"/>
    <p:sldId id="257" r:id="rId8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25" d="100"/>
          <a:sy n="125" d="100"/>
        </p:scale>
        <p:origin x="1116" y="-39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第二单元 图形大变身（一）</a:t>
            </a:r>
            <a:endParaRPr lang="en-US" altLang="zh-CN" sz="5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第二单元综合练习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88" y="548680"/>
            <a:ext cx="8640000" cy="4307008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6588224" y="1556792"/>
            <a:ext cx="1152128" cy="576064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2843808" y="2348880"/>
            <a:ext cx="1152128" cy="576064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788024" y="3257552"/>
            <a:ext cx="1152128" cy="576064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649944" y="4077072"/>
            <a:ext cx="1152128" cy="576064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90091"/>
            <a:ext cx="8640000" cy="492714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492896"/>
            <a:ext cx="576064" cy="3196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2492896"/>
            <a:ext cx="576064" cy="3196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2492896"/>
            <a:ext cx="576064" cy="31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8760"/>
            <a:ext cx="8640000" cy="284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1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</Words>
  <Application>Microsoft Office PowerPoint</Application>
  <PresentationFormat>全屏显示(4:3)</PresentationFormat>
  <Paragraphs>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7</cp:revision>
  <dcterms:created xsi:type="dcterms:W3CDTF">2022-11-09T06:57:19Z</dcterms:created>
  <dcterms:modified xsi:type="dcterms:W3CDTF">2025-01-05T04:01:28Z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