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836" y="19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第二单元 图形大变身（一）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找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一找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321539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835696" y="2228384"/>
            <a:ext cx="5184576" cy="84057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79912" y="2060848"/>
            <a:ext cx="1440160" cy="10801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851920" y="2228384"/>
            <a:ext cx="1656184" cy="76856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835696" y="2228384"/>
            <a:ext cx="5256584" cy="9118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4919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564904"/>
            <a:ext cx="1368152" cy="419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573016"/>
            <a:ext cx="1368152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93772"/>
            <a:ext cx="8640000" cy="49954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700808"/>
            <a:ext cx="864096" cy="419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25144"/>
            <a:ext cx="864096" cy="41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768602"/>
            <a:ext cx="864096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2025-01-05T03:54:11Z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