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9" r:id="rId4"/>
    <p:sldId id="258" r:id="rId5"/>
    <p:sldId id="262" r:id="rId6"/>
    <p:sldId id="260" r:id="rId7"/>
    <p:sldId id="261" r:id="rId8"/>
    <p:sldId id="257" r:id="rId9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57" autoAdjust="0"/>
  </p:normalViewPr>
  <p:slideViewPr>
    <p:cSldViewPr showGuides="1">
      <p:cViewPr>
        <p:scale>
          <a:sx n="125" d="100"/>
          <a:sy n="125" d="100"/>
        </p:scale>
        <p:origin x="558" y="-444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00520-5DD8-46CA-8258-50260EE60661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B6A16-B29C-4EBD-9C94-96EE8B6690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61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B6A16-B29C-4EBD-9C94-96EE8B66901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177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第一单元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以内数与加法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6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</a:t>
            </a:r>
            <a:r>
              <a:rPr lang="zh-CN" altLang="en-US" sz="5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兔子安家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615226"/>
            <a:ext cx="8640000" cy="245373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1670072"/>
            <a:ext cx="343471" cy="3440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420888"/>
            <a:ext cx="343471" cy="3440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2420888"/>
            <a:ext cx="343471" cy="34404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687" y="1681649"/>
            <a:ext cx="343471" cy="3440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459897"/>
            <a:ext cx="343471" cy="34404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220" y="2462330"/>
            <a:ext cx="343471" cy="34404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949" y="1681649"/>
            <a:ext cx="343471" cy="34404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2464763"/>
            <a:ext cx="343471" cy="3440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1099" y="2459897"/>
            <a:ext cx="343471" cy="34404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570" y="1681648"/>
            <a:ext cx="343471" cy="344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64636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77" y="2767733"/>
            <a:ext cx="261389" cy="2618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958" y="2754642"/>
            <a:ext cx="287528" cy="28800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624" y="2754642"/>
            <a:ext cx="287528" cy="28800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160" y="2780824"/>
            <a:ext cx="261389" cy="2618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5302" y="2776174"/>
            <a:ext cx="261389" cy="2618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397" y="2754642"/>
            <a:ext cx="287528" cy="28800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311" y="2784224"/>
            <a:ext cx="261389" cy="26182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2504" y="2767958"/>
            <a:ext cx="287528" cy="2880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459" y="2764783"/>
            <a:ext cx="287528" cy="28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4120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4437112"/>
            <a:ext cx="261389" cy="2618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447406"/>
            <a:ext cx="261389" cy="2618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443" y="4463322"/>
            <a:ext cx="261389" cy="2618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018" y="1988840"/>
            <a:ext cx="7205390" cy="15841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1988840"/>
            <a:ext cx="7200800" cy="147450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429100"/>
            <a:ext cx="288032" cy="261822"/>
          </a:xfrm>
          <a:prstGeom prst="rect">
            <a:avLst/>
          </a:prstGeom>
        </p:spPr>
      </p:pic>
      <p:sp>
        <p:nvSpPr>
          <p:cNvPr id="11" name="圆角矩形 10"/>
          <p:cNvSpPr/>
          <p:nvPr/>
        </p:nvSpPr>
        <p:spPr>
          <a:xfrm>
            <a:off x="1039018" y="2060848"/>
            <a:ext cx="4253062" cy="1402501"/>
          </a:xfrm>
          <a:prstGeom prst="round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476672"/>
            <a:ext cx="8640000" cy="24858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588708"/>
            <a:ext cx="261389" cy="3281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561" y="1621859"/>
            <a:ext cx="261389" cy="26182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1667" y="1621859"/>
            <a:ext cx="261389" cy="2618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847" y="2492896"/>
            <a:ext cx="261389" cy="2618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141" y="2492896"/>
            <a:ext cx="261389" cy="2618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169" y="2492896"/>
            <a:ext cx="261389" cy="2618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320" y="2482153"/>
            <a:ext cx="316281" cy="31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14</Words>
  <Application>Microsoft Office PowerPoint</Application>
  <PresentationFormat>全屏显示(4:3)</PresentationFormat>
  <Paragraphs>3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10</cp:revision>
  <dcterms:created xsi:type="dcterms:W3CDTF">2022-11-09T06:57:19Z</dcterms:created>
  <dcterms:modified xsi:type="dcterms:W3CDTF">2025-01-06T01:01:39Z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