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62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108" y="-88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以内数与加法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开心农场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26822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636912"/>
            <a:ext cx="323850" cy="285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636912"/>
            <a:ext cx="3238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27831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69403"/>
            <a:ext cx="323850" cy="285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155153"/>
            <a:ext cx="323850" cy="285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833979"/>
            <a:ext cx="323850" cy="285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156305"/>
            <a:ext cx="323850" cy="285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176" y="1833979"/>
            <a:ext cx="323850" cy="285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176" y="2155153"/>
            <a:ext cx="323850" cy="285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432" y="1833979"/>
            <a:ext cx="323850" cy="285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152" y="2156305"/>
            <a:ext cx="323850" cy="285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194" y="2852936"/>
            <a:ext cx="595054" cy="4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31030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12776"/>
            <a:ext cx="323850" cy="285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42" y="1428048"/>
            <a:ext cx="267645" cy="236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263" y="1378455"/>
            <a:ext cx="323850" cy="285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949" y="1403251"/>
            <a:ext cx="323850" cy="285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188" y="2556520"/>
            <a:ext cx="5201148" cy="10952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530" y="2715845"/>
            <a:ext cx="6643979" cy="180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142" y="2628747"/>
            <a:ext cx="7106534" cy="17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0639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212976"/>
            <a:ext cx="323850" cy="285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209826"/>
            <a:ext cx="323850" cy="285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217218"/>
            <a:ext cx="323850" cy="285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220" y="3202931"/>
            <a:ext cx="356644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230960"/>
            <a:ext cx="323850" cy="285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610" y="3222815"/>
            <a:ext cx="294409" cy="2597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91" y="3244702"/>
            <a:ext cx="323850" cy="285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419" y="3196838"/>
            <a:ext cx="3238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全屏显示(4:3)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2025-01-05T02:54:28Z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