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1836" y="19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78241-FF99-4C1B-AEEF-7F589248F80B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5671B-45EB-4BBD-AFC3-509D6A1391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85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5671B-45EB-4BBD-AFC3-509D6A13913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59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以内数与加法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搭积木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640000" cy="33285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492896"/>
            <a:ext cx="288032" cy="2880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463949"/>
            <a:ext cx="360040" cy="2880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37" y="3284984"/>
            <a:ext cx="348519" cy="3485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314" y="3356620"/>
            <a:ext cx="288032" cy="288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343" y="3289547"/>
            <a:ext cx="316835" cy="3168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520" y="3300826"/>
            <a:ext cx="316835" cy="3168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782" y="3332295"/>
            <a:ext cx="316835" cy="3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075" y="3339345"/>
            <a:ext cx="316835" cy="316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0" y="548680"/>
            <a:ext cx="8640000" cy="43782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415" y="2435349"/>
            <a:ext cx="316835" cy="31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2435349"/>
            <a:ext cx="316835" cy="316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4365104"/>
            <a:ext cx="316835" cy="316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683" y="4462107"/>
            <a:ext cx="238043" cy="2380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185" y="4422710"/>
            <a:ext cx="316835" cy="3168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662" y="4443953"/>
            <a:ext cx="316835" cy="3168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118" y="4422710"/>
            <a:ext cx="316835" cy="3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360" y="4462105"/>
            <a:ext cx="238043" cy="2380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366" y="4422708"/>
            <a:ext cx="316835" cy="3168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907" y="4405262"/>
            <a:ext cx="316835" cy="3168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309" y="4389552"/>
            <a:ext cx="348519" cy="3485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818" y="4519831"/>
            <a:ext cx="238043" cy="23804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840" y="4380824"/>
            <a:ext cx="348519" cy="34851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01" y="4384917"/>
            <a:ext cx="348519" cy="3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37304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836712"/>
            <a:ext cx="316835" cy="31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836712"/>
            <a:ext cx="316835" cy="316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477" y="836712"/>
            <a:ext cx="316835" cy="316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502" y="820870"/>
            <a:ext cx="348519" cy="3485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441579"/>
            <a:ext cx="316835" cy="3168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1" y="1441578"/>
            <a:ext cx="316835" cy="3168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468640"/>
            <a:ext cx="316835" cy="3168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137" y="1468640"/>
            <a:ext cx="316835" cy="3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30" y="3683111"/>
            <a:ext cx="261847" cy="26184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381" y="3692636"/>
            <a:ext cx="261847" cy="2618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940" y="3692636"/>
            <a:ext cx="261847" cy="2618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128" y="3681151"/>
            <a:ext cx="288032" cy="2880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832" y="3692636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</Words>
  <Application>Microsoft Office PowerPoint</Application>
  <PresentationFormat>全屏显示(4:3)</PresentationFormat>
  <Paragraphs>3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2025-01-05T02:47:24Z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