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1116" y="-3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古人计数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640000" cy="27148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780928"/>
            <a:ext cx="36004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780928"/>
            <a:ext cx="36004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785504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000" cy="35989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700808"/>
            <a:ext cx="36004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00808"/>
            <a:ext cx="36004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00808"/>
            <a:ext cx="360040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08" y="1707672"/>
            <a:ext cx="360040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52" y="1700808"/>
            <a:ext cx="360040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44" y="1707672"/>
            <a:ext cx="360040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08" y="1713392"/>
            <a:ext cx="360040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16" y="2348880"/>
            <a:ext cx="540060" cy="360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52" y="2348880"/>
            <a:ext cx="540060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996952"/>
            <a:ext cx="540060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378" y="2980960"/>
            <a:ext cx="540060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048" y="2919248"/>
            <a:ext cx="271312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90" y="3503709"/>
            <a:ext cx="540060" cy="360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54" y="3503709"/>
            <a:ext cx="54006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69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52936"/>
            <a:ext cx="540060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858664"/>
            <a:ext cx="54006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852936"/>
            <a:ext cx="540060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852936"/>
            <a:ext cx="54006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30730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66" y="1762015"/>
            <a:ext cx="396044" cy="2376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846" y="1762015"/>
            <a:ext cx="396044" cy="2376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22" y="1765463"/>
            <a:ext cx="396044" cy="237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13" y="1734736"/>
            <a:ext cx="396044" cy="237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314" y="1734736"/>
            <a:ext cx="396044" cy="2376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27" y="1734736"/>
            <a:ext cx="396044" cy="2376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92896"/>
            <a:ext cx="288032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916" y="2492896"/>
            <a:ext cx="288032" cy="2880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2558644"/>
            <a:ext cx="288032" cy="2222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614" y="2558644"/>
            <a:ext cx="288032" cy="2222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430" y="2500908"/>
            <a:ext cx="413928" cy="2800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27" y="2525770"/>
            <a:ext cx="396044" cy="2551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04" y="3277364"/>
            <a:ext cx="288032" cy="2880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277364"/>
            <a:ext cx="288032" cy="2880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806" y="3277364"/>
            <a:ext cx="288032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655" y="3267225"/>
            <a:ext cx="261847" cy="261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53" y="3239161"/>
            <a:ext cx="261847" cy="2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2025-01-05T02:38:04Z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