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9" r:id="rId4"/>
    <p:sldId id="258" r:id="rId5"/>
    <p:sldId id="263" r:id="rId6"/>
    <p:sldId id="260" r:id="rId7"/>
    <p:sldId id="261" r:id="rId8"/>
    <p:sldId id="257" r:id="rId9"/>
  </p:sldIdLst>
  <p:sldSz cx="9144000" cy="6858000" type="screen4x3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716" y="10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132856"/>
            <a:ext cx="9144000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第一单元 </a:t>
            </a:r>
            <a:r>
              <a:rPr lang="en-US" altLang="zh-CN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以内数与加法</a:t>
            </a:r>
            <a:endParaRPr lang="en-US" altLang="zh-CN" sz="50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课时 古人计数（</a:t>
            </a:r>
            <a:r>
              <a:rPr lang="en-US" altLang="zh-CN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zh-CN" altLang="en-US" sz="5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20688"/>
            <a:ext cx="8640000" cy="2336193"/>
          </a:xfrm>
          <a:prstGeom prst="rect">
            <a:avLst/>
          </a:prstGeom>
        </p:spPr>
      </p:pic>
      <p:sp>
        <p:nvSpPr>
          <p:cNvPr id="12" name="圆角矩形 11"/>
          <p:cNvSpPr/>
          <p:nvPr/>
        </p:nvSpPr>
        <p:spPr>
          <a:xfrm>
            <a:off x="899592" y="1538504"/>
            <a:ext cx="1800200" cy="648072"/>
          </a:xfrm>
          <a:prstGeom prst="round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3743336" y="1565936"/>
            <a:ext cx="1800200" cy="648072"/>
          </a:xfrm>
          <a:prstGeom prst="round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6569936" y="1547648"/>
            <a:ext cx="1152128" cy="926960"/>
          </a:xfrm>
          <a:prstGeom prst="round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1601384" y="2627768"/>
            <a:ext cx="360040" cy="319969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4926452" y="2615200"/>
            <a:ext cx="360040" cy="319969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6858242" y="2615199"/>
            <a:ext cx="360040" cy="319969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92696"/>
            <a:ext cx="8640000" cy="226409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933" y="2594406"/>
            <a:ext cx="367283" cy="3429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2558960"/>
            <a:ext cx="367283" cy="3429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2558960"/>
            <a:ext cx="367283" cy="3429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7019" y="2558960"/>
            <a:ext cx="367283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57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20688"/>
            <a:ext cx="8640000" cy="318519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2348880"/>
            <a:ext cx="367283" cy="3429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2348880"/>
            <a:ext cx="367283" cy="3429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3356" y="2348880"/>
            <a:ext cx="367283" cy="3429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639" y="2905931"/>
            <a:ext cx="367283" cy="3429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051" y="2905931"/>
            <a:ext cx="367283" cy="342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0639" y="2886509"/>
            <a:ext cx="367283" cy="3429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883" y="3453085"/>
            <a:ext cx="367283" cy="3429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83" y="3398608"/>
            <a:ext cx="367283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7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20688"/>
            <a:ext cx="8640000" cy="21697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1916832"/>
            <a:ext cx="1584176" cy="7200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1916832"/>
            <a:ext cx="1584176" cy="7200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1872" y="1916832"/>
            <a:ext cx="1584176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71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15</Words>
  <Application>Microsoft Office PowerPoint</Application>
  <PresentationFormat>全屏显示(4:3)</PresentationFormat>
  <Paragraphs>2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3" baseType="lpstr">
      <vt:lpstr>宋体</vt:lpstr>
      <vt:lpstr>微软雅黑</vt:lpstr>
      <vt:lpstr>Arial</vt:lpstr>
      <vt:lpstr>Times New Roman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8</cp:revision>
  <dcterms:created xsi:type="dcterms:W3CDTF">2022-11-09T06:57:19Z</dcterms:created>
  <dcterms:modified xsi:type="dcterms:W3CDTF">2025-01-05T02:32:32Z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C21BBF9B827E47BBBB79C0ECBCEE06D7_13</vt:lpwstr>
  </property>
</Properties>
</file>