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62" r:id="rId8"/>
    <p:sldId id="257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1836" y="19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以内数与加法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第一单元综合练习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23671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704" y="1261932"/>
            <a:ext cx="591121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327649"/>
            <a:ext cx="591121" cy="571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160" y="1268760"/>
            <a:ext cx="591121" cy="5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392" y="1327649"/>
            <a:ext cx="591121" cy="571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72" y="1928897"/>
            <a:ext cx="591121" cy="571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833432"/>
            <a:ext cx="591121" cy="571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144" y="1854036"/>
            <a:ext cx="591121" cy="571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768" y="1833432"/>
            <a:ext cx="591121" cy="571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500397"/>
            <a:ext cx="591121" cy="571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505029"/>
            <a:ext cx="591121" cy="571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472" y="2545630"/>
            <a:ext cx="591121" cy="571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768" y="2506962"/>
            <a:ext cx="591121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640000" cy="27774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348880"/>
            <a:ext cx="432048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348880"/>
            <a:ext cx="432048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760" y="2348880"/>
            <a:ext cx="432048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852936"/>
            <a:ext cx="432048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852936"/>
            <a:ext cx="432048" cy="360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232" y="2864376"/>
            <a:ext cx="43204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44667"/>
            <a:ext cx="8640000" cy="2352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30284"/>
            <a:ext cx="3816424" cy="9906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340768"/>
            <a:ext cx="3744416" cy="1080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52" y="1430284"/>
            <a:ext cx="3528392" cy="9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1392205"/>
            <a:ext cx="3718435" cy="10187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433" y="1344524"/>
            <a:ext cx="3412683" cy="10429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9373" y="1323623"/>
            <a:ext cx="3463210" cy="10702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2212" y="2519348"/>
            <a:ext cx="432048" cy="36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7605" y="2484172"/>
            <a:ext cx="43204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41734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05" y="2552695"/>
            <a:ext cx="392771" cy="3273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638" y="2552695"/>
            <a:ext cx="295095" cy="2459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552695"/>
            <a:ext cx="392771" cy="3273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093" y="2537099"/>
            <a:ext cx="392771" cy="3273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212" y="2552695"/>
            <a:ext cx="392771" cy="3273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946" y="2537099"/>
            <a:ext cx="392771" cy="3273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47" y="2622475"/>
            <a:ext cx="268268" cy="2235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304" y="2570598"/>
            <a:ext cx="392771" cy="3273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276" y="2518723"/>
            <a:ext cx="392771" cy="32730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111" y="2570598"/>
            <a:ext cx="392771" cy="3273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70" y="4261786"/>
            <a:ext cx="295095" cy="2459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088" y="4254635"/>
            <a:ext cx="295095" cy="2459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126" y="4245109"/>
            <a:ext cx="295095" cy="2459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952" y="4261786"/>
            <a:ext cx="295095" cy="24591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031" y="3431802"/>
            <a:ext cx="2159245" cy="3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</Words>
  <Application>Microsoft Office PowerPoint</Application>
  <PresentationFormat>全屏显示(4:3)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2025-01-05T03:42:59Z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