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58" r:id="rId6"/>
    <p:sldId id="261" r:id="rId7"/>
    <p:sldId id="257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以内数与加法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单元知识点扫描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易错练习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4691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348880"/>
            <a:ext cx="281558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420888"/>
            <a:ext cx="28155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640000" cy="33380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454715"/>
            <a:ext cx="360040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454715"/>
            <a:ext cx="360040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37056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988840"/>
            <a:ext cx="360040" cy="2880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52" y="1988840"/>
            <a:ext cx="360040" cy="2880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96752"/>
            <a:ext cx="360040" cy="288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988840"/>
            <a:ext cx="360040" cy="288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816" y="1964472"/>
            <a:ext cx="360040" cy="2880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191052"/>
            <a:ext cx="360040" cy="2880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180" y="1988840"/>
            <a:ext cx="360040" cy="2880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486" y="1988840"/>
            <a:ext cx="360040" cy="2880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526" y="1192972"/>
            <a:ext cx="360040" cy="2880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463" y="1949232"/>
            <a:ext cx="360040" cy="2880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616" y="2006000"/>
            <a:ext cx="360040" cy="2880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320" y="1191052"/>
            <a:ext cx="360040" cy="2880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861048"/>
            <a:ext cx="360040" cy="2880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578" y="3886043"/>
            <a:ext cx="297554" cy="2380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030" y="3861048"/>
            <a:ext cx="360040" cy="28803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400" y="3863595"/>
            <a:ext cx="36004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8</cp:revision>
  <dcterms:created xsi:type="dcterms:W3CDTF">2022-11-09T06:57:19Z</dcterms:created>
  <dcterms:modified xsi:type="dcterms:W3CDTF">2025-01-06T01:05:07Z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