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6" r:id="rId13"/>
    <p:sldId id="275" r:id="rId14"/>
    <p:sldId id="274" r:id="rId15"/>
    <p:sldId id="273" r:id="rId16"/>
    <p:sldId id="272" r:id="rId17"/>
    <p:sldId id="277" r:id="rId18"/>
    <p:sldId id="279" r:id="rId19"/>
    <p:sldId id="280" r:id="rId20"/>
    <p:sldId id="281" r:id="rId21"/>
    <p:sldId id="282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0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0347" y="2758373"/>
            <a:ext cx="2570578" cy="96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71010" y="2496820"/>
            <a:ext cx="3056255" cy="1224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08099" y="2624866"/>
            <a:ext cx="1351933" cy="1096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88595" y="2624866"/>
            <a:ext cx="323702" cy="534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31338" y="2777445"/>
            <a:ext cx="790214" cy="219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50115" y="2624866"/>
            <a:ext cx="913983" cy="534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8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2300745"/>
            <a:ext cx="2018380" cy="110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71338" y="2167226"/>
            <a:ext cx="1409057" cy="1401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79825" y="1985010"/>
            <a:ext cx="2404745" cy="145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08231" y="2157689"/>
            <a:ext cx="1904132" cy="2288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0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3223" y="2547351"/>
            <a:ext cx="2246876" cy="104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94842" y="2680747"/>
            <a:ext cx="447471" cy="276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23206" y="2547351"/>
            <a:ext cx="1180561" cy="104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50975" y="2680747"/>
            <a:ext cx="447471" cy="276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45983" y="2699804"/>
            <a:ext cx="2085024" cy="895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2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3652" y="3217696"/>
            <a:ext cx="3494082" cy="792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2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2499027"/>
            <a:ext cx="4369983" cy="2209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0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2254433"/>
            <a:ext cx="4398545" cy="1871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9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2262588"/>
            <a:ext cx="3503603" cy="1859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45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223" y="2157591"/>
            <a:ext cx="5521983" cy="79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734935"/>
            <a:ext cx="11520000" cy="2463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205223" y="4813816"/>
            <a:ext cx="3494082" cy="1308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4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2184939"/>
            <a:ext cx="3941553" cy="1371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4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2233794"/>
            <a:ext cx="4941223" cy="2145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5BFA480-4766-44CB-E22D-8824491A0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238" y="2705190"/>
            <a:ext cx="7009524" cy="144761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5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3719" y="2680630"/>
            <a:ext cx="4941223" cy="1819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0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38181" y="1832455"/>
            <a:ext cx="352264" cy="21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85322" y="1832455"/>
            <a:ext cx="352264" cy="21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12892" y="1832455"/>
            <a:ext cx="352264" cy="21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69730" y="1736725"/>
            <a:ext cx="904240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18082" y="2003901"/>
            <a:ext cx="342743" cy="209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71669" y="3004000"/>
            <a:ext cx="1047272" cy="209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26809" y="3004000"/>
            <a:ext cx="466512" cy="209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84396" y="3508812"/>
            <a:ext cx="142809" cy="209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94545" y="3399790"/>
            <a:ext cx="502285" cy="703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83780" y="3548380"/>
            <a:ext cx="585470" cy="49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726545" y="3832654"/>
            <a:ext cx="199933" cy="209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985586" y="4346991"/>
            <a:ext cx="142809" cy="200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070611" y="4499387"/>
            <a:ext cx="333223" cy="209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817620" y="4187825"/>
            <a:ext cx="435610" cy="692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animBg="1"/>
      <p:bldP spid="14" grpId="0" animBg="1"/>
      <p:bldP spid="15" grpId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6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07504" y="1175373"/>
            <a:ext cx="771173" cy="219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91173" y="1642703"/>
            <a:ext cx="1780363" cy="286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04795" y="2091055"/>
            <a:ext cx="1904365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45719" y="2176794"/>
            <a:ext cx="1332892" cy="209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45123" y="2148182"/>
            <a:ext cx="476033" cy="276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2743" y="2644123"/>
            <a:ext cx="1332892" cy="276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37520" y="3330812"/>
            <a:ext cx="456991" cy="209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27140" y="3330812"/>
            <a:ext cx="199933" cy="209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498049" y="4494367"/>
            <a:ext cx="342743" cy="219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76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7884" y="1347234"/>
            <a:ext cx="1847008" cy="27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07504" y="2053495"/>
            <a:ext cx="199933" cy="209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50095" y="2094865"/>
            <a:ext cx="413385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02578" y="2874285"/>
            <a:ext cx="628363" cy="209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9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30743" y="1679882"/>
            <a:ext cx="295140" cy="26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68826" y="2194067"/>
            <a:ext cx="257057" cy="19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68826" y="2689208"/>
            <a:ext cx="257057" cy="19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30743" y="3165305"/>
            <a:ext cx="295140" cy="276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68826" y="3689012"/>
            <a:ext cx="257057" cy="19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4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04033" y="1860812"/>
            <a:ext cx="218975" cy="219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61685" y="3146296"/>
            <a:ext cx="257057" cy="209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89057" y="4260383"/>
            <a:ext cx="218975" cy="219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36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99107" y="1271194"/>
            <a:ext cx="228495" cy="219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84198" y="2389683"/>
            <a:ext cx="218975" cy="219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7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9752" y="2393924"/>
            <a:ext cx="476033" cy="21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37520" y="2393924"/>
            <a:ext cx="304661" cy="20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17421" y="2393924"/>
            <a:ext cx="142809" cy="20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07041" y="2393924"/>
            <a:ext cx="609322" cy="21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46655" y="2946400"/>
            <a:ext cx="572135" cy="85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13752" y="3108014"/>
            <a:ext cx="476033" cy="20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46049" y="3108014"/>
            <a:ext cx="352264" cy="20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326016" y="3108014"/>
            <a:ext cx="333223" cy="20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2022-12-04T10:02:53Z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