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1" r:id="rId10"/>
    <p:sldId id="272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6" autoAdjust="0"/>
    <p:restoredTop sz="94660"/>
  </p:normalViewPr>
  <p:slideViewPr>
    <p:cSldViewPr showGuides="1">
      <p:cViewPr varScale="1">
        <p:scale>
          <a:sx n="64" d="100"/>
          <a:sy n="64" d="100"/>
        </p:scale>
        <p:origin x="666" y="78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0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475740" y="4245610"/>
            <a:ext cx="1690370" cy="68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直角三角形 2"/>
          <p:cNvSpPr/>
          <p:nvPr/>
        </p:nvSpPr>
        <p:spPr>
          <a:xfrm rot="16200000">
            <a:off x="3941445" y="4214495"/>
            <a:ext cx="949325" cy="1473200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Rectangle 3"/>
          <p:cNvSpPr/>
          <p:nvPr/>
        </p:nvSpPr>
        <p:spPr bwMode="white">
          <a:xfrm flipH="1">
            <a:off x="3923665" y="5361305"/>
            <a:ext cx="739140" cy="872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3" grpId="1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8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823803"/>
            <a:ext cx="5096361" cy="3563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5" y="3429000"/>
            <a:ext cx="425767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570" y="4606925"/>
            <a:ext cx="63722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69810" y="3691255"/>
            <a:ext cx="36703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8557" y="4587325"/>
            <a:ext cx="266725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2108" y="4587325"/>
            <a:ext cx="257199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2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5310" y="1057275"/>
            <a:ext cx="539115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1325" y="1947282"/>
            <a:ext cx="447717" cy="381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1622" y="3577011"/>
            <a:ext cx="257199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894" y="4377580"/>
            <a:ext cx="257199" cy="3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9296" y="4339457"/>
            <a:ext cx="876383" cy="4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02085" y="5178148"/>
            <a:ext cx="180992" cy="295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5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1899820"/>
            <a:ext cx="1285997" cy="40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7819" y="3510864"/>
            <a:ext cx="885909" cy="38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004" y="5131440"/>
            <a:ext cx="438191" cy="30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1314" y="5932195"/>
            <a:ext cx="257199" cy="305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2880534"/>
            <a:ext cx="342932" cy="285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1038" y="4481009"/>
            <a:ext cx="342932" cy="276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4699" y="2951441"/>
            <a:ext cx="342932" cy="276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4699" y="4536438"/>
            <a:ext cx="342932" cy="28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0800" y="4337050"/>
            <a:ext cx="5820410" cy="194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7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直角三角形 2"/>
          <p:cNvSpPr/>
          <p:nvPr/>
        </p:nvSpPr>
        <p:spPr>
          <a:xfrm>
            <a:off x="1633220" y="2834005"/>
            <a:ext cx="939165" cy="2033905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083935" y="2952750"/>
            <a:ext cx="1690370" cy="183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738495" y="4149090"/>
            <a:ext cx="169037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708015" y="4276090"/>
            <a:ext cx="169037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