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476" y="16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94460"/>
            <a:ext cx="4776470" cy="382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987675" y="4149090"/>
            <a:ext cx="4776470" cy="165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20" y="3459480"/>
            <a:ext cx="38957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70" y="4621530"/>
            <a:ext cx="43148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4883897"/>
            <a:ext cx="619184" cy="39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0619" y="4922032"/>
            <a:ext cx="2333847" cy="128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747" y="4883897"/>
            <a:ext cx="609658" cy="39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4693226"/>
            <a:ext cx="2038544" cy="149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66593"/>
            <a:ext cx="657287" cy="3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857" y="2376004"/>
            <a:ext cx="2190959" cy="197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2566593"/>
            <a:ext cx="3610319" cy="155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534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8420" y="2765900"/>
            <a:ext cx="4461097" cy="3682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35300"/>
            <a:ext cx="7153958" cy="255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90" y="955040"/>
            <a:ext cx="7738110" cy="4284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5156835"/>
            <a:ext cx="7738110" cy="1477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550" y="2924810"/>
            <a:ext cx="7811135" cy="372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3481169"/>
            <a:ext cx="5439294" cy="262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5808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