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7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9153" y="2559522"/>
            <a:ext cx="685865" cy="30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6055" y="2559522"/>
            <a:ext cx="666813" cy="30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21534" y="2559522"/>
            <a:ext cx="638235" cy="29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78910" y="2559522"/>
            <a:ext cx="647761" cy="30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83916" y="2559522"/>
            <a:ext cx="247673" cy="29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83122" y="2864972"/>
            <a:ext cx="295303" cy="4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83122" y="2950880"/>
            <a:ext cx="295303" cy="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40498" y="2864972"/>
            <a:ext cx="295303" cy="4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340498" y="2950880"/>
            <a:ext cx="295303" cy="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397874" y="2864972"/>
            <a:ext cx="304829" cy="4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4397874" y="2950880"/>
            <a:ext cx="304829" cy="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464776" y="2864972"/>
            <a:ext cx="304829" cy="47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464776" y="2950880"/>
            <a:ext cx="304829" cy="38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24205" y="2546350"/>
            <a:ext cx="6631305" cy="1015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797300" y="3027242"/>
            <a:ext cx="171466" cy="28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835625" y="3017697"/>
            <a:ext cx="247673" cy="29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3893001" y="3017697"/>
            <a:ext cx="266725" cy="305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4950377" y="3017697"/>
            <a:ext cx="276251" cy="29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883916" y="3027242"/>
            <a:ext cx="257199" cy="295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3435757" y="4325404"/>
            <a:ext cx="4038985" cy="3913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bldLvl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12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493084"/>
            <a:ext cx="7106328" cy="859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56480"/>
            <a:ext cx="73698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62976" y="3695802"/>
            <a:ext cx="2088246" cy="2033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448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36507" y="1337274"/>
            <a:ext cx="666813" cy="295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20" y="3521075"/>
            <a:ext cx="5191125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75" y="4655185"/>
            <a:ext cx="4286250" cy="8477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11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5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35448" y="1290089"/>
            <a:ext cx="1714663" cy="39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64687" y="1280540"/>
            <a:ext cx="1695611" cy="40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68590" y="2760717"/>
            <a:ext cx="1705137" cy="401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07444" y="2770266"/>
            <a:ext cx="1714663" cy="391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9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2350" y="1967230"/>
            <a:ext cx="777875" cy="9048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0421" y="2148353"/>
            <a:ext cx="2495788" cy="40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02879" y="3140395"/>
            <a:ext cx="847805" cy="391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7025" y="3903504"/>
            <a:ext cx="447717" cy="343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737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35404" y="3567019"/>
            <a:ext cx="5925115" cy="1600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229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9065" y="1871039"/>
            <a:ext cx="6087056" cy="1877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9065" y="4825525"/>
            <a:ext cx="6582403" cy="1610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1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178557" y="2854670"/>
            <a:ext cx="228621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6330" y="2864211"/>
            <a:ext cx="238147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1578" y="3627510"/>
            <a:ext cx="638235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07532" y="3617969"/>
            <a:ext cx="409614" cy="276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922240" y="3627510"/>
            <a:ext cx="409614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84313" y="3627510"/>
            <a:ext cx="781124" cy="26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37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6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2022-12-04T07:26:30Z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