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3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1953" y="4052389"/>
            <a:ext cx="6315678" cy="108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3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16352" y="3417059"/>
            <a:ext cx="295303" cy="314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249" y="4122946"/>
            <a:ext cx="342932" cy="295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4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8039" y="4344088"/>
            <a:ext cx="438191" cy="391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45944" y="5050353"/>
            <a:ext cx="866857" cy="38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40" y="1701165"/>
            <a:ext cx="6334125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965" y="3429635"/>
            <a:ext cx="2524125" cy="76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885" y="4509135"/>
            <a:ext cx="613410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6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88568" y="5621154"/>
            <a:ext cx="457243" cy="305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3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14065" y="1903730"/>
            <a:ext cx="387350" cy="47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64246" y="5568093"/>
            <a:ext cx="476295" cy="304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7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40233" y="4048348"/>
            <a:ext cx="2886350" cy="410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93265" y="4048348"/>
            <a:ext cx="3048291" cy="410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06826" y="4773732"/>
            <a:ext cx="2743461" cy="400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0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94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37947"/>
            <a:ext cx="7382579" cy="2579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61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69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99304"/>
            <a:ext cx="6487144" cy="1792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2022-12-04T04:35:40Z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