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482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971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17058" y="4074478"/>
            <a:ext cx="2133803" cy="390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82857" y="5609864"/>
            <a:ext cx="943065" cy="305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83431" y="5609864"/>
            <a:ext cx="1343153" cy="305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32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36110" y="1328044"/>
            <a:ext cx="2133803" cy="391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06650" y="2864011"/>
            <a:ext cx="1352679" cy="305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12097" y="2864011"/>
            <a:ext cx="933539" cy="305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2767947"/>
            <a:ext cx="4705799" cy="2641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740" y="1701165"/>
            <a:ext cx="6334125" cy="1533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965" y="3429635"/>
            <a:ext cx="2524125" cy="76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0" y="4293235"/>
            <a:ext cx="615315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436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302615" y="5503952"/>
            <a:ext cx="390562" cy="390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17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35757" y="3130252"/>
            <a:ext cx="390562" cy="381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50729" y="3130252"/>
            <a:ext cx="390562" cy="381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495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06738" y="4957889"/>
            <a:ext cx="390562" cy="381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50068" y="4986473"/>
            <a:ext cx="342932" cy="276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45768" y="4986473"/>
            <a:ext cx="342932" cy="276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74787" y="4957889"/>
            <a:ext cx="400088" cy="381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93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26363" y="2310992"/>
            <a:ext cx="828754" cy="381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12405" y="2291907"/>
            <a:ext cx="828754" cy="381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93839" y="2644983"/>
            <a:ext cx="819228" cy="391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88304" y="3360676"/>
            <a:ext cx="428665" cy="400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68590" y="4000029"/>
            <a:ext cx="828754" cy="381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50685" y="4114540"/>
            <a:ext cx="428665" cy="400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96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51038" y="2893520"/>
            <a:ext cx="342932" cy="276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93883" y="3647563"/>
            <a:ext cx="400088" cy="381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93883" y="4430241"/>
            <a:ext cx="400088" cy="381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51038" y="5251097"/>
            <a:ext cx="342932" cy="286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32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16705" y="4811328"/>
            <a:ext cx="390562" cy="372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08105" y="4801785"/>
            <a:ext cx="390562" cy="381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70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2022-11-09T06:57:00Z</dcterms:created>
  <dcterms:modified xsi:type="dcterms:W3CDTF">2022-12-04T04:30:45Z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