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0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53488"/>
            <a:ext cx="7754090" cy="1868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2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52017"/>
            <a:ext cx="6468092" cy="1841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132965"/>
            <a:ext cx="5810250" cy="144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40" y="4004945"/>
            <a:ext cx="43815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69120" y="3623732"/>
            <a:ext cx="466769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530" y="3604678"/>
            <a:ext cx="866857" cy="352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4456" y="4376372"/>
            <a:ext cx="400088" cy="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35404" y="4347791"/>
            <a:ext cx="1285997" cy="381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303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961" y="3206660"/>
            <a:ext cx="952590" cy="38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63180"/>
            <a:ext cx="8640000" cy="290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284004" y="4587824"/>
            <a:ext cx="647761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502218" y="6103479"/>
            <a:ext cx="676339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2852724"/>
            <a:ext cx="866857" cy="381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2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2862255"/>
            <a:ext cx="6496670" cy="1143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70" y="741680"/>
            <a:ext cx="7788910" cy="4159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350" y="4796790"/>
            <a:ext cx="7788910" cy="193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3644900"/>
            <a:ext cx="6593205" cy="318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9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09873"/>
            <a:ext cx="7725512" cy="2610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7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