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91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9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6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9109" y="1890544"/>
            <a:ext cx="438191" cy="343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4125" y="1146750"/>
            <a:ext cx="457243" cy="390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3988424"/>
            <a:ext cx="7296846" cy="181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1917065"/>
            <a:ext cx="4438650" cy="1562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830" y="3714750"/>
            <a:ext cx="4714875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7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6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420" y="1370965"/>
            <a:ext cx="3215005" cy="213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2185" y="1329055"/>
            <a:ext cx="2908300" cy="21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2515" y="5142443"/>
            <a:ext cx="257199" cy="30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8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07510" y="2949575"/>
            <a:ext cx="842010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6575" y="4494530"/>
            <a:ext cx="1428750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8646" y="5276449"/>
            <a:ext cx="1219316" cy="30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43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45415" y="2016302"/>
            <a:ext cx="2924454" cy="391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50288" y="2061669"/>
            <a:ext cx="2962557" cy="4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9858" y="3081463"/>
            <a:ext cx="2124277" cy="4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64776" y="4148910"/>
            <a:ext cx="1219316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3916" y="4939964"/>
            <a:ext cx="257199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64776" y="5283072"/>
            <a:ext cx="304829" cy="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45455" y="4775200"/>
            <a:ext cx="950595" cy="92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5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36727" y="3376972"/>
            <a:ext cx="390562" cy="381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84357" y="4120390"/>
            <a:ext cx="342932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765" y="4580120"/>
            <a:ext cx="8640000" cy="2056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7877308" y="6187095"/>
            <a:ext cx="333406" cy="27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95" y="692785"/>
            <a:ext cx="7128510" cy="2597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305" y="3284855"/>
            <a:ext cx="7493000" cy="3061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403970" y="5168566"/>
            <a:ext cx="1095479" cy="381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984830" y="5802808"/>
            <a:ext cx="1105005" cy="381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2022-12-04T04:05:10Z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