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5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008" y="980728"/>
            <a:ext cx="11520000" cy="4955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32793" y="3506266"/>
            <a:ext cx="5382004" cy="114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97652" y="3506266"/>
            <a:ext cx="5382004" cy="121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B15B6CAE-68B1-A4ED-7BA4-1702DDA014E5}"/>
              </a:ext>
            </a:extLst>
          </p:cNvPr>
          <p:cNvSpPr/>
          <p:nvPr/>
        </p:nvSpPr>
        <p:spPr bwMode="white">
          <a:xfrm>
            <a:off x="804296" y="4721384"/>
            <a:ext cx="3779536" cy="121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12">
            <a:extLst>
              <a:ext uri="{FF2B5EF4-FFF2-40B4-BE49-F238E27FC236}">
                <a16:creationId xmlns:a16="http://schemas.microsoft.com/office/drawing/2014/main" id="{D4112998-6DEE-31B8-2FD9-26FC469EA3E4}"/>
              </a:ext>
            </a:extLst>
          </p:cNvPr>
          <p:cNvSpPr/>
          <p:nvPr/>
        </p:nvSpPr>
        <p:spPr bwMode="white">
          <a:xfrm>
            <a:off x="6403180" y="4724350"/>
            <a:ext cx="5382004" cy="1368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4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7371" y="1968271"/>
            <a:ext cx="1066314" cy="68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84528" y="1968271"/>
            <a:ext cx="1066314" cy="68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21685" y="1968271"/>
            <a:ext cx="742611" cy="68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8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2445646"/>
            <a:ext cx="4408066" cy="1165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6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785" y="2520289"/>
            <a:ext cx="3932033" cy="71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9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024" y="2044878"/>
            <a:ext cx="4065322" cy="128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987183"/>
            <a:ext cx="9316750" cy="22672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3723487"/>
            <a:ext cx="6220693" cy="1743318"/>
          </a:xfrm>
          <a:prstGeom prst="rect">
            <a:avLst/>
          </a:prstGeom>
        </p:spPr>
      </p:pic>
      <p:sp useBgFill="1">
        <p:nvSpPr>
          <p:cNvPr id="4" name="Rectangle 2"/>
          <p:cNvSpPr/>
          <p:nvPr/>
        </p:nvSpPr>
        <p:spPr bwMode="white">
          <a:xfrm>
            <a:off x="1415480" y="2139311"/>
            <a:ext cx="6624736" cy="128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1199456" y="4443567"/>
            <a:ext cx="6624736" cy="128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674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42" y="648072"/>
            <a:ext cx="11803122" cy="26768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3" y="3397626"/>
            <a:ext cx="11679280" cy="3343742"/>
          </a:xfrm>
          <a:prstGeom prst="rect">
            <a:avLst/>
          </a:prstGeom>
        </p:spPr>
      </p:pic>
      <p:sp useBgFill="1">
        <p:nvSpPr>
          <p:cNvPr id="4" name="Rectangle 2"/>
          <p:cNvSpPr/>
          <p:nvPr/>
        </p:nvSpPr>
        <p:spPr bwMode="white">
          <a:xfrm>
            <a:off x="1379331" y="1872208"/>
            <a:ext cx="9073008" cy="128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1163307" y="5040560"/>
            <a:ext cx="7272808" cy="128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241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1" y="1052736"/>
            <a:ext cx="12022228" cy="2772162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767408" y="2708920"/>
            <a:ext cx="9073008" cy="128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520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1181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89" t="15569" r="34682" b="49246"/>
          <a:stretch/>
        </p:blipFill>
        <p:spPr>
          <a:xfrm>
            <a:off x="3719736" y="2708920"/>
            <a:ext cx="4599709" cy="1440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555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7285" y="1531289"/>
            <a:ext cx="209454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6971" y="1693290"/>
            <a:ext cx="199933" cy="20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3814" y="1693290"/>
            <a:ext cx="495074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1103" y="1855291"/>
            <a:ext cx="342743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3153" y="2360353"/>
            <a:ext cx="485553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38144" y="2360353"/>
            <a:ext cx="771173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32690" y="2360353"/>
            <a:ext cx="761652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73351" y="2855886"/>
            <a:ext cx="637884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57450" y="2855886"/>
            <a:ext cx="466512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52194" y="2855886"/>
            <a:ext cx="913983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82607" y="3351419"/>
            <a:ext cx="199933" cy="20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66971" y="3351419"/>
            <a:ext cx="142809" cy="20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09781" y="3846951"/>
            <a:ext cx="342743" cy="20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606971" y="4342484"/>
            <a:ext cx="199933" cy="20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967434" y="4342484"/>
            <a:ext cx="780694" cy="24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739268" y="5343079"/>
            <a:ext cx="456991" cy="200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870905" y="5343079"/>
            <a:ext cx="238016" cy="200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882078" y="5810023"/>
            <a:ext cx="371305" cy="228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718574" y="5895788"/>
            <a:ext cx="409388" cy="24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5412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9113" y="850460"/>
            <a:ext cx="432048" cy="607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6921" y="1012446"/>
            <a:ext cx="342743" cy="209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19714" y="1012446"/>
            <a:ext cx="199933" cy="209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7465" y="2165402"/>
            <a:ext cx="432048" cy="58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07705" y="2165402"/>
            <a:ext cx="360040" cy="58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43417" y="2965803"/>
            <a:ext cx="885421" cy="23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65169" y="3461288"/>
            <a:ext cx="875900" cy="23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93929" y="4480845"/>
            <a:ext cx="628363" cy="21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45929" y="5862487"/>
            <a:ext cx="199933" cy="209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16111" y="5862487"/>
            <a:ext cx="199933" cy="209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2021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99070" y="1638647"/>
            <a:ext cx="295140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65715" y="2172611"/>
            <a:ext cx="209454" cy="162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99070" y="2630294"/>
            <a:ext cx="295140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16" y="2897680"/>
            <a:ext cx="11520000" cy="1278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087609" y="3183814"/>
            <a:ext cx="295140" cy="26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154254" y="3880075"/>
            <a:ext cx="209454" cy="16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4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4859" y="1757130"/>
            <a:ext cx="247537" cy="20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0793" y="3244911"/>
            <a:ext cx="238016" cy="20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7867" y="4227227"/>
            <a:ext cx="257057" cy="20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7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75074" y="1337222"/>
            <a:ext cx="238016" cy="200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1900" y="2470909"/>
            <a:ext cx="238016" cy="209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4264" y="4252416"/>
            <a:ext cx="238016" cy="200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4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847528" y="2204864"/>
            <a:ext cx="1294809" cy="5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"/>
          <p:cNvSpPr/>
          <p:nvPr/>
        </p:nvSpPr>
        <p:spPr bwMode="white">
          <a:xfrm>
            <a:off x="4295800" y="2132856"/>
            <a:ext cx="1294809" cy="5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"/>
          <p:cNvSpPr/>
          <p:nvPr/>
        </p:nvSpPr>
        <p:spPr bwMode="white">
          <a:xfrm>
            <a:off x="6600056" y="2204864"/>
            <a:ext cx="1294809" cy="5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6"/>
          <p:cNvSpPr/>
          <p:nvPr/>
        </p:nvSpPr>
        <p:spPr bwMode="white">
          <a:xfrm>
            <a:off x="9696400" y="2204864"/>
            <a:ext cx="1294809" cy="5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"/>
          <p:cNvSpPr/>
          <p:nvPr/>
        </p:nvSpPr>
        <p:spPr bwMode="white">
          <a:xfrm>
            <a:off x="1991544" y="3501008"/>
            <a:ext cx="1294809" cy="5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"/>
          <p:cNvSpPr/>
          <p:nvPr/>
        </p:nvSpPr>
        <p:spPr bwMode="white">
          <a:xfrm>
            <a:off x="5591944" y="3501008"/>
            <a:ext cx="1294809" cy="5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6"/>
          <p:cNvSpPr/>
          <p:nvPr/>
        </p:nvSpPr>
        <p:spPr bwMode="white">
          <a:xfrm>
            <a:off x="9048328" y="3501008"/>
            <a:ext cx="1294809" cy="5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6"/>
          <p:cNvSpPr/>
          <p:nvPr/>
        </p:nvSpPr>
        <p:spPr bwMode="white">
          <a:xfrm>
            <a:off x="1775520" y="4221088"/>
            <a:ext cx="1294809" cy="5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6"/>
          <p:cNvSpPr/>
          <p:nvPr/>
        </p:nvSpPr>
        <p:spPr bwMode="white">
          <a:xfrm>
            <a:off x="5303912" y="4221088"/>
            <a:ext cx="1294809" cy="5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6"/>
          <p:cNvSpPr/>
          <p:nvPr/>
        </p:nvSpPr>
        <p:spPr bwMode="white">
          <a:xfrm>
            <a:off x="8688288" y="4221088"/>
            <a:ext cx="1294809" cy="5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7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83432" y="2492896"/>
            <a:ext cx="2448272" cy="136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423633" y="2492896"/>
            <a:ext cx="2604545" cy="136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7680176" y="2420888"/>
            <a:ext cx="4248472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2022-12-08T15:20:04Z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