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1" d="100"/>
          <a:sy n="71" d="100"/>
        </p:scale>
        <p:origin x="54" y="-78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5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56826" y="1728940"/>
            <a:ext cx="6255074" cy="1844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B3E543A4-F2CF-4D7E-F812-E1517E614C2C}"/>
              </a:ext>
            </a:extLst>
          </p:cNvPr>
          <p:cNvSpPr/>
          <p:nvPr/>
        </p:nvSpPr>
        <p:spPr bwMode="white">
          <a:xfrm>
            <a:off x="4556826" y="3603074"/>
            <a:ext cx="6255074" cy="1844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7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93520" y="2565474"/>
            <a:ext cx="1999338" cy="1942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6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836712"/>
            <a:ext cx="103640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1041" y="2249608"/>
            <a:ext cx="4752528" cy="1800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246864" y="4481855"/>
            <a:ext cx="648072" cy="360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6719472" y="4481856"/>
            <a:ext cx="648072" cy="360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8663688" y="4553864"/>
            <a:ext cx="648072" cy="360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3119072" y="4913904"/>
            <a:ext cx="648072" cy="360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886824" y="5850008"/>
            <a:ext cx="9937104" cy="764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9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454" y="3091488"/>
            <a:ext cx="2913322" cy="136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7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3024" y="2108568"/>
            <a:ext cx="5283966" cy="126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620688"/>
            <a:ext cx="111043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7927" y="2200783"/>
            <a:ext cx="6222119" cy="744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7927" y="4589300"/>
            <a:ext cx="5873387" cy="734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4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1239" y="2682864"/>
            <a:ext cx="5474380" cy="772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1000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22" t="14339" r="33611" b="52352"/>
          <a:stretch/>
        </p:blipFill>
        <p:spPr>
          <a:xfrm>
            <a:off x="3863752" y="2564904"/>
            <a:ext cx="4558145" cy="138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764704"/>
            <a:ext cx="11520000" cy="5531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1988" y="1413206"/>
            <a:ext cx="790214" cy="228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2914" y="1413206"/>
            <a:ext cx="485553" cy="21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88633" y="1413206"/>
            <a:ext cx="495074" cy="228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30848" y="1413206"/>
            <a:ext cx="495074" cy="21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47277" y="1899582"/>
            <a:ext cx="199933" cy="21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90947" y="2061708"/>
            <a:ext cx="209454" cy="21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94021" y="2061708"/>
            <a:ext cx="780694" cy="228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70649" y="2223833"/>
            <a:ext cx="352264" cy="21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75720" y="2710210"/>
            <a:ext cx="432048" cy="574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32434" y="2872336"/>
            <a:ext cx="209454" cy="21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88104" y="2872336"/>
            <a:ext cx="218975" cy="20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390947" y="4884600"/>
            <a:ext cx="218975" cy="16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856467" y="4884600"/>
            <a:ext cx="218975" cy="16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512401" y="4884600"/>
            <a:ext cx="218975" cy="16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407344" y="5485418"/>
            <a:ext cx="199933" cy="21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977" y="1052736"/>
            <a:ext cx="11520000" cy="4821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5811" y="1719730"/>
            <a:ext cx="209454" cy="219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91034" y="1719730"/>
            <a:ext cx="476033" cy="219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33844" y="2215211"/>
            <a:ext cx="352264" cy="219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93481" y="2710692"/>
            <a:ext cx="504595" cy="209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53811" y="3206173"/>
            <a:ext cx="323702" cy="209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67662" y="3206173"/>
            <a:ext cx="323702" cy="209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14803" y="3206173"/>
            <a:ext cx="323702" cy="209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45811" y="4568747"/>
            <a:ext cx="199933" cy="219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39894" y="4578275"/>
            <a:ext cx="199933" cy="209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50671" y="5550181"/>
            <a:ext cx="647404" cy="219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2521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0119" y="1692730"/>
            <a:ext cx="295140" cy="267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56764" y="2227651"/>
            <a:ext cx="209454" cy="162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90119" y="2676602"/>
            <a:ext cx="295140" cy="267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90119" y="3173314"/>
            <a:ext cx="295140" cy="267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24" y="3401736"/>
            <a:ext cx="11520000" cy="1145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1245303" y="4241745"/>
            <a:ext cx="209454" cy="152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6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7735" y="1747694"/>
            <a:ext cx="238016" cy="209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46049" y="3226161"/>
            <a:ext cx="238016" cy="209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46181" y="4389858"/>
            <a:ext cx="238016" cy="200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5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84066" y="1327687"/>
            <a:ext cx="247537" cy="20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4528" y="2985289"/>
            <a:ext cx="228495" cy="20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764704"/>
            <a:ext cx="113104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398992" y="1889568"/>
            <a:ext cx="43204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5"/>
          <p:cNvSpPr/>
          <p:nvPr/>
        </p:nvSpPr>
        <p:spPr bwMode="white">
          <a:xfrm>
            <a:off x="4775256" y="1889568"/>
            <a:ext cx="43204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5"/>
          <p:cNvSpPr/>
          <p:nvPr/>
        </p:nvSpPr>
        <p:spPr bwMode="white">
          <a:xfrm>
            <a:off x="7079512" y="1889568"/>
            <a:ext cx="50405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5"/>
          <p:cNvSpPr/>
          <p:nvPr/>
        </p:nvSpPr>
        <p:spPr bwMode="white">
          <a:xfrm>
            <a:off x="9840416" y="1889568"/>
            <a:ext cx="504056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5"/>
          <p:cNvSpPr/>
          <p:nvPr/>
        </p:nvSpPr>
        <p:spPr bwMode="white">
          <a:xfrm>
            <a:off x="2326984" y="2681656"/>
            <a:ext cx="432048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5"/>
          <p:cNvSpPr/>
          <p:nvPr/>
        </p:nvSpPr>
        <p:spPr bwMode="white">
          <a:xfrm>
            <a:off x="4775256" y="2681656"/>
            <a:ext cx="432048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5"/>
          <p:cNvSpPr/>
          <p:nvPr/>
        </p:nvSpPr>
        <p:spPr bwMode="white">
          <a:xfrm>
            <a:off x="7583568" y="2753664"/>
            <a:ext cx="43204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5"/>
          <p:cNvSpPr/>
          <p:nvPr/>
        </p:nvSpPr>
        <p:spPr bwMode="white">
          <a:xfrm>
            <a:off x="10416480" y="2681656"/>
            <a:ext cx="432048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5"/>
          <p:cNvSpPr/>
          <p:nvPr/>
        </p:nvSpPr>
        <p:spPr bwMode="white">
          <a:xfrm>
            <a:off x="1246864" y="4841896"/>
            <a:ext cx="2016224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5"/>
          <p:cNvSpPr/>
          <p:nvPr/>
        </p:nvSpPr>
        <p:spPr bwMode="white">
          <a:xfrm>
            <a:off x="4415216" y="4769888"/>
            <a:ext cx="2016224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5"/>
          <p:cNvSpPr/>
          <p:nvPr/>
        </p:nvSpPr>
        <p:spPr bwMode="white">
          <a:xfrm>
            <a:off x="8303648" y="4841896"/>
            <a:ext cx="3384376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6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1784" y="2780928"/>
            <a:ext cx="2205903" cy="1512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75933" y="2780928"/>
            <a:ext cx="2224123" cy="1512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022346" y="2780928"/>
            <a:ext cx="2205903" cy="1512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2022-12-08T15:07:20Z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