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348" y="168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548680"/>
            <a:ext cx="96121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1855" y="3672591"/>
            <a:ext cx="4932217" cy="2297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77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2264" y="1738017"/>
            <a:ext cx="8844694" cy="79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1785" y="3244781"/>
            <a:ext cx="10225190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1785" y="4761082"/>
            <a:ext cx="10558413" cy="791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727" y="816764"/>
            <a:ext cx="105288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6609" y="2681575"/>
            <a:ext cx="5438439" cy="269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981809" y="6041236"/>
            <a:ext cx="5438439" cy="553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182" y="650509"/>
            <a:ext cx="11520000" cy="550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0165" y="1851556"/>
            <a:ext cx="571239" cy="247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2793" y="2461611"/>
            <a:ext cx="152330" cy="19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4991" y="2461611"/>
            <a:ext cx="142809" cy="19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95752" y="2461611"/>
            <a:ext cx="142809" cy="190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4115" y="3128860"/>
            <a:ext cx="190413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5438" y="3319502"/>
            <a:ext cx="190413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26231" y="3452952"/>
            <a:ext cx="190413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49867" y="3452952"/>
            <a:ext cx="190413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25901" y="3452952"/>
            <a:ext cx="190413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05603" y="3710319"/>
            <a:ext cx="199933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05603" y="4005815"/>
            <a:ext cx="199933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233438" y="3996283"/>
            <a:ext cx="152330" cy="200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454727" y="5759725"/>
            <a:ext cx="3817785" cy="2764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90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1719" y="2617011"/>
            <a:ext cx="3170380" cy="28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1727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651" t="13831" r="30483" b="52615"/>
          <a:stretch/>
        </p:blipFill>
        <p:spPr>
          <a:xfrm>
            <a:off x="3143672" y="2708920"/>
            <a:ext cx="5514109" cy="1413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4455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5839" y="1663348"/>
            <a:ext cx="628363" cy="27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8401" y="1663348"/>
            <a:ext cx="628363" cy="27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0963" y="1663348"/>
            <a:ext cx="618842" cy="27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37889" y="2159470"/>
            <a:ext cx="628363" cy="27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0467" y="3180338"/>
            <a:ext cx="199933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47608" y="3180338"/>
            <a:ext cx="199933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75641" y="3180338"/>
            <a:ext cx="142809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26451" y="3180338"/>
            <a:ext cx="199933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71509" y="3647838"/>
            <a:ext cx="1494743" cy="27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55542" y="4163042"/>
            <a:ext cx="199933" cy="219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65063" y="4640083"/>
            <a:ext cx="618842" cy="27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50682" y="5126664"/>
            <a:ext cx="628363" cy="286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17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9570" y="1203883"/>
            <a:ext cx="599801" cy="27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6115" y="1689889"/>
            <a:ext cx="628363" cy="28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2727" y="1718477"/>
            <a:ext cx="495074" cy="22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6876" y="2214012"/>
            <a:ext cx="199933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0247" y="2709547"/>
            <a:ext cx="647404" cy="22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38644" y="3205083"/>
            <a:ext cx="647404" cy="219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46975" y="3672029"/>
            <a:ext cx="790214" cy="257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90446" y="4177094"/>
            <a:ext cx="2741950" cy="27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99702" y="4663099"/>
            <a:ext cx="2008859" cy="276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42247" y="5654169"/>
            <a:ext cx="628363" cy="28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3445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97202" y="1090041"/>
            <a:ext cx="447471" cy="229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0623" y="1586290"/>
            <a:ext cx="342743" cy="209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0623" y="1910760"/>
            <a:ext cx="333223" cy="209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5929" y="2407009"/>
            <a:ext cx="209454" cy="21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21367" y="2874628"/>
            <a:ext cx="609322" cy="27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9780" y="3399507"/>
            <a:ext cx="647404" cy="219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36739" y="3867126"/>
            <a:ext cx="618842" cy="27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372" y="4337840"/>
            <a:ext cx="11520000" cy="1459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9596082" y="4414130"/>
            <a:ext cx="199933" cy="209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5226099" y="5396369"/>
            <a:ext cx="199933" cy="21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5378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79306" y="1289155"/>
            <a:ext cx="359764" cy="479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06615" y="5404965"/>
            <a:ext cx="238016" cy="200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1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47041" y="1775548"/>
            <a:ext cx="238016" cy="200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0942" y="2775994"/>
            <a:ext cx="247537" cy="209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64694" y="4262370"/>
            <a:ext cx="257057" cy="209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692696"/>
            <a:ext cx="108900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5429" y="4694949"/>
            <a:ext cx="324001" cy="20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93451" y="4694949"/>
            <a:ext cx="333001" cy="20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7459" y="4235231"/>
            <a:ext cx="189001" cy="198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4418" y="5623400"/>
            <a:ext cx="4302025" cy="730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36712"/>
            <a:ext cx="11520000" cy="55792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7425" y="1522217"/>
            <a:ext cx="352264" cy="209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0218" y="2007783"/>
            <a:ext cx="342743" cy="21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8301" y="3007478"/>
            <a:ext cx="333223" cy="209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64599" y="3502565"/>
            <a:ext cx="352264" cy="21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87442" y="3502565"/>
            <a:ext cx="333223" cy="21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55078" y="4540344"/>
            <a:ext cx="352264" cy="21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2549" y="5520998"/>
            <a:ext cx="5274446" cy="285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2022-11-09T06:57:00Z</dcterms:created>
  <dcterms:modified xsi:type="dcterms:W3CDTF">2022-12-08T15:03:34Z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