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1" d="100"/>
          <a:sy n="51" d="100"/>
        </p:scale>
        <p:origin x="708" y="372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6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3222" y="2492896"/>
            <a:ext cx="2018441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28462" y="2348880"/>
            <a:ext cx="3031634" cy="24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403504" y="2492896"/>
            <a:ext cx="2038036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9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74082" y="3212807"/>
            <a:ext cx="628363" cy="1094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8033" y="3736488"/>
            <a:ext cx="856859" cy="571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6264" y="3460365"/>
            <a:ext cx="1161520" cy="1114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826" y="2051107"/>
            <a:ext cx="5617190" cy="1113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3119015"/>
            <a:ext cx="2970446" cy="1314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4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1785" y="2337326"/>
            <a:ext cx="4531834" cy="1771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2992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2880" y="2141125"/>
            <a:ext cx="4293818" cy="1315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501008"/>
            <a:ext cx="11520000" cy="3087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21921" y="4882969"/>
            <a:ext cx="4474710" cy="131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4694" y="3565067"/>
            <a:ext cx="8195962" cy="99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2578" y="3403204"/>
            <a:ext cx="875900" cy="131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0330" y="3403204"/>
            <a:ext cx="809256" cy="53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8082" y="3403204"/>
            <a:ext cx="818776" cy="53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65355" y="3403204"/>
            <a:ext cx="818776" cy="53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12628" y="3403204"/>
            <a:ext cx="809256" cy="53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50380" y="3403204"/>
            <a:ext cx="818776" cy="53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97652" y="3403204"/>
            <a:ext cx="809256" cy="53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783008" y="3403204"/>
            <a:ext cx="209454" cy="53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6233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90" t="1" r="34331" b="52527"/>
          <a:stretch/>
        </p:blipFill>
        <p:spPr>
          <a:xfrm>
            <a:off x="3503712" y="2060848"/>
            <a:ext cx="5181600" cy="1801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7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4495" y="2136894"/>
            <a:ext cx="323702" cy="24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8016" y="2155937"/>
            <a:ext cx="333223" cy="199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1818" y="2993836"/>
            <a:ext cx="314181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5818" y="3022400"/>
            <a:ext cx="323702" cy="199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8347" y="3603216"/>
            <a:ext cx="1123438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98181" y="3612738"/>
            <a:ext cx="590280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19842" y="4298291"/>
            <a:ext cx="288032" cy="570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55104" y="4298291"/>
            <a:ext cx="216023" cy="570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32305" y="4298291"/>
            <a:ext cx="288032" cy="570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74280" y="4437112"/>
            <a:ext cx="216023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28000" y="5259970"/>
            <a:ext cx="199933" cy="199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050909" y="5259970"/>
            <a:ext cx="190413" cy="199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40ADF4DE-EC74-57E1-5B76-02131AF1632D}"/>
              </a:ext>
            </a:extLst>
          </p:cNvPr>
          <p:cNvSpPr/>
          <p:nvPr/>
        </p:nvSpPr>
        <p:spPr bwMode="white">
          <a:xfrm>
            <a:off x="9768408" y="4298290"/>
            <a:ext cx="432048" cy="498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32656"/>
            <a:ext cx="11520000" cy="4140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98512" y="504376"/>
            <a:ext cx="199933" cy="200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4247" y="962299"/>
            <a:ext cx="323702" cy="200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8280" y="1410681"/>
            <a:ext cx="314181" cy="2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5438" y="1429761"/>
            <a:ext cx="333223" cy="200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51570" y="1868603"/>
            <a:ext cx="314181" cy="248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8240" y="2355146"/>
            <a:ext cx="360040" cy="542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39488" y="3905792"/>
            <a:ext cx="209454" cy="15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4319808" y="3905792"/>
            <a:ext cx="209454" cy="243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7128120" y="3905792"/>
            <a:ext cx="209454" cy="15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744" y="4344471"/>
            <a:ext cx="11520000" cy="2297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9255153" y="4363536"/>
            <a:ext cx="453649" cy="604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5327656" y="5135727"/>
            <a:ext cx="432048" cy="54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9621474" y="5135728"/>
            <a:ext cx="432048" cy="57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4732901" y="6355979"/>
            <a:ext cx="190413" cy="200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08720"/>
            <a:ext cx="11520000" cy="982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95681" y="1566782"/>
            <a:ext cx="190413" cy="15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832" y="1817560"/>
            <a:ext cx="11520000" cy="3754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612782" y="2132044"/>
            <a:ext cx="190413" cy="15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0612782" y="2751484"/>
            <a:ext cx="199933" cy="15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0612782" y="4466855"/>
            <a:ext cx="199933" cy="15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0612782" y="5229242"/>
            <a:ext cx="199933" cy="15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3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0429" y="1794365"/>
            <a:ext cx="228495" cy="190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98644" y="2870675"/>
            <a:ext cx="238016" cy="200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9685" y="4404179"/>
            <a:ext cx="228495" cy="200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16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6925" y="1909612"/>
            <a:ext cx="218975" cy="19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9041" y="2834582"/>
            <a:ext cx="218975" cy="19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46115" y="5514134"/>
            <a:ext cx="238016" cy="200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7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3593" y="2196955"/>
            <a:ext cx="350928" cy="57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1864" y="2196955"/>
            <a:ext cx="355452" cy="57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0774" y="2196955"/>
            <a:ext cx="355452" cy="57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9834" y="2349701"/>
            <a:ext cx="261102" cy="57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09884" y="2998872"/>
            <a:ext cx="417764" cy="57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66214" y="2998872"/>
            <a:ext cx="430818" cy="57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07653" y="2998872"/>
            <a:ext cx="460602" cy="57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78876" y="2998872"/>
            <a:ext cx="430818" cy="57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02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83432" y="2396134"/>
            <a:ext cx="2520279" cy="1320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4"/>
          <p:cNvSpPr/>
          <p:nvPr/>
        </p:nvSpPr>
        <p:spPr bwMode="white">
          <a:xfrm>
            <a:off x="3935760" y="2276872"/>
            <a:ext cx="2520279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4"/>
          <p:cNvSpPr/>
          <p:nvPr/>
        </p:nvSpPr>
        <p:spPr bwMode="white">
          <a:xfrm>
            <a:off x="7320136" y="2348880"/>
            <a:ext cx="3024336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4"/>
          <p:cNvSpPr/>
          <p:nvPr/>
        </p:nvSpPr>
        <p:spPr bwMode="white">
          <a:xfrm>
            <a:off x="335360" y="4437112"/>
            <a:ext cx="3024336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4"/>
          <p:cNvSpPr/>
          <p:nvPr/>
        </p:nvSpPr>
        <p:spPr bwMode="white">
          <a:xfrm>
            <a:off x="3791744" y="4509120"/>
            <a:ext cx="3024336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4"/>
          <p:cNvSpPr/>
          <p:nvPr/>
        </p:nvSpPr>
        <p:spPr bwMode="white">
          <a:xfrm>
            <a:off x="7320136" y="4581128"/>
            <a:ext cx="3024336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2022-12-08T14:56:10Z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